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10"/>
  </p:notesMasterIdLst>
  <p:sldIdLst>
    <p:sldId id="256" r:id="rId3"/>
    <p:sldId id="4293" r:id="rId4"/>
    <p:sldId id="4304" r:id="rId5"/>
    <p:sldId id="4311" r:id="rId6"/>
    <p:sldId id="4313" r:id="rId7"/>
    <p:sldId id="4316" r:id="rId8"/>
    <p:sldId id="4318" r:id="rId9"/>
  </p:sldIdLst>
  <p:sldSz cx="12192000" cy="6858000"/>
  <p:notesSz cx="7315200" cy="96012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09"/>
  </p:normalViewPr>
  <p:slideViewPr>
    <p:cSldViewPr snapToGrid="0">
      <p:cViewPr varScale="1">
        <p:scale>
          <a:sx n="108" d="100"/>
          <a:sy n="108" d="100"/>
        </p:scale>
        <p:origin x="282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752" y="2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BDDF0E-7A8E-4B8C-B419-0C2C0A439003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528590F-D542-4619-8896-7A24E677A144}">
      <dgm:prSet/>
      <dgm:spPr/>
      <dgm:t>
        <a:bodyPr/>
        <a:lstStyle/>
        <a:p>
          <a:r>
            <a:rPr lang="en-US" dirty="0"/>
            <a:t>Business Process Architecture Definition (BPAD)</a:t>
          </a:r>
          <a:endParaRPr lang="es-ES" dirty="0"/>
        </a:p>
      </dgm:t>
    </dgm:pt>
    <dgm:pt modelId="{4CE00EE4-29BE-4740-9951-0889DC3F8802}" type="parTrans" cxnId="{648AE040-04E1-4B37-B08B-D4A7D84FD43C}">
      <dgm:prSet/>
      <dgm:spPr/>
      <dgm:t>
        <a:bodyPr/>
        <a:lstStyle/>
        <a:p>
          <a:endParaRPr lang="es-ES"/>
        </a:p>
      </dgm:t>
    </dgm:pt>
    <dgm:pt modelId="{100C39CF-2FF4-4AAD-B15E-8F66605D3248}" type="sibTrans" cxnId="{648AE040-04E1-4B37-B08B-D4A7D84FD43C}">
      <dgm:prSet/>
      <dgm:spPr/>
      <dgm:t>
        <a:bodyPr/>
        <a:lstStyle/>
        <a:p>
          <a:endParaRPr lang="es-ES"/>
        </a:p>
      </dgm:t>
    </dgm:pt>
    <dgm:pt modelId="{B8A0A2C2-96D8-4667-9203-6B5A4DC85150}">
      <dgm:prSet/>
      <dgm:spPr/>
      <dgm:t>
        <a:bodyPr/>
        <a:lstStyle/>
        <a:p>
          <a:r>
            <a:rPr lang="en-US" noProof="0" dirty="0"/>
            <a:t>Continuous Process Optimization (PO)</a:t>
          </a:r>
        </a:p>
      </dgm:t>
    </dgm:pt>
    <dgm:pt modelId="{E0E08BA7-9040-4F48-9025-0CBB2DEE9981}" type="parTrans" cxnId="{51CB1168-D9ED-4BC2-9050-F2307632C194}">
      <dgm:prSet/>
      <dgm:spPr/>
      <dgm:t>
        <a:bodyPr/>
        <a:lstStyle/>
        <a:p>
          <a:endParaRPr lang="es-ES"/>
        </a:p>
      </dgm:t>
    </dgm:pt>
    <dgm:pt modelId="{3284B29A-69FA-48E7-ABEB-E9E99A834B59}" type="sibTrans" cxnId="{51CB1168-D9ED-4BC2-9050-F2307632C194}">
      <dgm:prSet/>
      <dgm:spPr/>
      <dgm:t>
        <a:bodyPr/>
        <a:lstStyle/>
        <a:p>
          <a:endParaRPr lang="es-ES"/>
        </a:p>
      </dgm:t>
    </dgm:pt>
    <dgm:pt modelId="{CF1BBBD0-45A6-45C2-9717-C999D6D4DAAD}">
      <dgm:prSet/>
      <dgm:spPr/>
      <dgm:t>
        <a:bodyPr/>
        <a:lstStyle/>
        <a:p>
          <a:r>
            <a:rPr lang="es-ES"/>
            <a:t>Talent &amp; Tools (T&amp;T) </a:t>
          </a:r>
        </a:p>
      </dgm:t>
    </dgm:pt>
    <dgm:pt modelId="{36E77227-22A4-4716-8B5B-067F6FDC1955}" type="parTrans" cxnId="{D2A30E6F-859F-4F84-AC5F-C8C5E2FE2A66}">
      <dgm:prSet/>
      <dgm:spPr/>
      <dgm:t>
        <a:bodyPr/>
        <a:lstStyle/>
        <a:p>
          <a:endParaRPr lang="es-ES"/>
        </a:p>
      </dgm:t>
    </dgm:pt>
    <dgm:pt modelId="{52332200-9FB8-40DB-9F51-1A55168529DA}" type="sibTrans" cxnId="{D2A30E6F-859F-4F84-AC5F-C8C5E2FE2A66}">
      <dgm:prSet/>
      <dgm:spPr/>
      <dgm:t>
        <a:bodyPr/>
        <a:lstStyle/>
        <a:p>
          <a:endParaRPr lang="es-ES"/>
        </a:p>
      </dgm:t>
    </dgm:pt>
    <dgm:pt modelId="{88B16339-5B72-4DE2-BC5C-B7E56FAC4E56}">
      <dgm:prSet/>
      <dgm:spPr/>
      <dgm:t>
        <a:bodyPr/>
        <a:lstStyle/>
        <a:p>
          <a:r>
            <a:rPr lang="es-ES"/>
            <a:t>User experience (UX)</a:t>
          </a:r>
        </a:p>
      </dgm:t>
    </dgm:pt>
    <dgm:pt modelId="{08E0A68C-D22A-43CB-981C-27B47D7F49DD}" type="parTrans" cxnId="{1CE10993-E0CD-43F5-844E-9E27C62C6402}">
      <dgm:prSet/>
      <dgm:spPr/>
      <dgm:t>
        <a:bodyPr/>
        <a:lstStyle/>
        <a:p>
          <a:endParaRPr lang="es-ES"/>
        </a:p>
      </dgm:t>
    </dgm:pt>
    <dgm:pt modelId="{1239D751-212D-46D3-81C4-800CDC63D37F}" type="sibTrans" cxnId="{1CE10993-E0CD-43F5-844E-9E27C62C6402}">
      <dgm:prSet/>
      <dgm:spPr/>
      <dgm:t>
        <a:bodyPr/>
        <a:lstStyle/>
        <a:p>
          <a:endParaRPr lang="es-ES"/>
        </a:p>
      </dgm:t>
    </dgm:pt>
    <dgm:pt modelId="{43F86E9D-11AB-4942-B9F5-17E7392B914C}" type="pres">
      <dgm:prSet presAssocID="{A5BDDF0E-7A8E-4B8C-B419-0C2C0A439003}" presName="matrix" presStyleCnt="0">
        <dgm:presLayoutVars>
          <dgm:chMax val="1"/>
          <dgm:dir/>
          <dgm:resizeHandles val="exact"/>
        </dgm:presLayoutVars>
      </dgm:prSet>
      <dgm:spPr/>
    </dgm:pt>
    <dgm:pt modelId="{B916B961-FA32-44C8-AE67-3BCD677A0D1A}" type="pres">
      <dgm:prSet presAssocID="{A5BDDF0E-7A8E-4B8C-B419-0C2C0A439003}" presName="diamond" presStyleLbl="bgShp" presStyleIdx="0" presStyleCnt="1" custLinFactNeighborX="-176" custLinFactNeighborY="13088"/>
      <dgm:spPr/>
    </dgm:pt>
    <dgm:pt modelId="{6414E459-A02D-402A-A094-6B3FA4FF1C32}" type="pres">
      <dgm:prSet presAssocID="{A5BDDF0E-7A8E-4B8C-B419-0C2C0A439003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574E3BC-5D68-48F4-BEBD-402EAA617BC1}" type="pres">
      <dgm:prSet presAssocID="{A5BDDF0E-7A8E-4B8C-B419-0C2C0A439003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1B48E1C-AFD0-4E12-B3DF-96362CD12BC0}" type="pres">
      <dgm:prSet presAssocID="{A5BDDF0E-7A8E-4B8C-B419-0C2C0A439003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E795E08-AACC-41F9-9FBB-FB35133E43FD}" type="pres">
      <dgm:prSet presAssocID="{A5BDDF0E-7A8E-4B8C-B419-0C2C0A439003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29D50A27-77A6-4199-BED3-0C43D818411A}" type="presOf" srcId="{A5BDDF0E-7A8E-4B8C-B419-0C2C0A439003}" destId="{43F86E9D-11AB-4942-B9F5-17E7392B914C}" srcOrd="0" destOrd="0" presId="urn:microsoft.com/office/officeart/2005/8/layout/matrix3"/>
    <dgm:cxn modelId="{648AE040-04E1-4B37-B08B-D4A7D84FD43C}" srcId="{A5BDDF0E-7A8E-4B8C-B419-0C2C0A439003}" destId="{0528590F-D542-4619-8896-7A24E677A144}" srcOrd="0" destOrd="0" parTransId="{4CE00EE4-29BE-4740-9951-0889DC3F8802}" sibTransId="{100C39CF-2FF4-4AAD-B15E-8F66605D3248}"/>
    <dgm:cxn modelId="{9BF7CF60-45C9-4224-9F80-3592CFB8A805}" type="presOf" srcId="{CF1BBBD0-45A6-45C2-9717-C999D6D4DAAD}" destId="{91B48E1C-AFD0-4E12-B3DF-96362CD12BC0}" srcOrd="0" destOrd="0" presId="urn:microsoft.com/office/officeart/2005/8/layout/matrix3"/>
    <dgm:cxn modelId="{F511E562-8934-43EE-B683-B5CEDD427404}" type="presOf" srcId="{0528590F-D542-4619-8896-7A24E677A144}" destId="{6414E459-A02D-402A-A094-6B3FA4FF1C32}" srcOrd="0" destOrd="0" presId="urn:microsoft.com/office/officeart/2005/8/layout/matrix3"/>
    <dgm:cxn modelId="{51CB1168-D9ED-4BC2-9050-F2307632C194}" srcId="{A5BDDF0E-7A8E-4B8C-B419-0C2C0A439003}" destId="{B8A0A2C2-96D8-4667-9203-6B5A4DC85150}" srcOrd="1" destOrd="0" parTransId="{E0E08BA7-9040-4F48-9025-0CBB2DEE9981}" sibTransId="{3284B29A-69FA-48E7-ABEB-E9E99A834B59}"/>
    <dgm:cxn modelId="{DA933B4E-43DF-4F50-91DE-846FAA58C6F0}" type="presOf" srcId="{B8A0A2C2-96D8-4667-9203-6B5A4DC85150}" destId="{2574E3BC-5D68-48F4-BEBD-402EAA617BC1}" srcOrd="0" destOrd="0" presId="urn:microsoft.com/office/officeart/2005/8/layout/matrix3"/>
    <dgm:cxn modelId="{D2A30E6F-859F-4F84-AC5F-C8C5E2FE2A66}" srcId="{A5BDDF0E-7A8E-4B8C-B419-0C2C0A439003}" destId="{CF1BBBD0-45A6-45C2-9717-C999D6D4DAAD}" srcOrd="2" destOrd="0" parTransId="{36E77227-22A4-4716-8B5B-067F6FDC1955}" sibTransId="{52332200-9FB8-40DB-9F51-1A55168529DA}"/>
    <dgm:cxn modelId="{1CE10993-E0CD-43F5-844E-9E27C62C6402}" srcId="{A5BDDF0E-7A8E-4B8C-B419-0C2C0A439003}" destId="{88B16339-5B72-4DE2-BC5C-B7E56FAC4E56}" srcOrd="3" destOrd="0" parTransId="{08E0A68C-D22A-43CB-981C-27B47D7F49DD}" sibTransId="{1239D751-212D-46D3-81C4-800CDC63D37F}"/>
    <dgm:cxn modelId="{3037D2B3-DA92-4720-9759-5718F8797B96}" type="presOf" srcId="{88B16339-5B72-4DE2-BC5C-B7E56FAC4E56}" destId="{3E795E08-AACC-41F9-9FBB-FB35133E43FD}" srcOrd="0" destOrd="0" presId="urn:microsoft.com/office/officeart/2005/8/layout/matrix3"/>
    <dgm:cxn modelId="{C67D2929-CB8A-4B52-8ED9-94EF35ADC80E}" type="presParOf" srcId="{43F86E9D-11AB-4942-B9F5-17E7392B914C}" destId="{B916B961-FA32-44C8-AE67-3BCD677A0D1A}" srcOrd="0" destOrd="0" presId="urn:microsoft.com/office/officeart/2005/8/layout/matrix3"/>
    <dgm:cxn modelId="{8EBAAE8A-955C-4F87-9E01-948D8FB20E31}" type="presParOf" srcId="{43F86E9D-11AB-4942-B9F5-17E7392B914C}" destId="{6414E459-A02D-402A-A094-6B3FA4FF1C32}" srcOrd="1" destOrd="0" presId="urn:microsoft.com/office/officeart/2005/8/layout/matrix3"/>
    <dgm:cxn modelId="{D269684A-C9E8-432D-9016-330BDB94BF25}" type="presParOf" srcId="{43F86E9D-11AB-4942-B9F5-17E7392B914C}" destId="{2574E3BC-5D68-48F4-BEBD-402EAA617BC1}" srcOrd="2" destOrd="0" presId="urn:microsoft.com/office/officeart/2005/8/layout/matrix3"/>
    <dgm:cxn modelId="{94318898-70C1-49D2-B323-6ADA3942B4DA}" type="presParOf" srcId="{43F86E9D-11AB-4942-B9F5-17E7392B914C}" destId="{91B48E1C-AFD0-4E12-B3DF-96362CD12BC0}" srcOrd="3" destOrd="0" presId="urn:microsoft.com/office/officeart/2005/8/layout/matrix3"/>
    <dgm:cxn modelId="{39279274-FE76-4F90-A827-9FC2033B2A5A}" type="presParOf" srcId="{43F86E9D-11AB-4942-B9F5-17E7392B914C}" destId="{3E795E08-AACC-41F9-9FBB-FB35133E43F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BDDF0E-7A8E-4B8C-B419-0C2C0A439003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528590F-D542-4619-8896-7A24E677A144}">
      <dgm:prSet custT="1"/>
      <dgm:spPr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4290" tIns="34290" rIns="34290" bIns="34290" numCol="1" spcCol="1270" anchor="ctr" anchorCtr="0"/>
        <a:lstStyle/>
        <a:p>
          <a:pPr marL="0"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DiMoDAR</a:t>
          </a:r>
        </a:p>
        <a:p>
          <a:pPr marL="0"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Process Inventory</a:t>
          </a:r>
        </a:p>
        <a:p>
          <a:pPr marL="0"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KPI – Def</a:t>
          </a:r>
        </a:p>
        <a:p>
          <a:pPr marL="0"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BPD </a:t>
          </a:r>
          <a:endParaRPr lang="es-ES" sz="9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4CE00EE4-29BE-4740-9951-0889DC3F8802}" type="parTrans" cxnId="{648AE040-04E1-4B37-B08B-D4A7D84FD43C}">
      <dgm:prSet/>
      <dgm:spPr/>
      <dgm:t>
        <a:bodyPr/>
        <a:lstStyle/>
        <a:p>
          <a:endParaRPr lang="es-ES"/>
        </a:p>
      </dgm:t>
    </dgm:pt>
    <dgm:pt modelId="{100C39CF-2FF4-4AAD-B15E-8F66605D3248}" type="sibTrans" cxnId="{648AE040-04E1-4B37-B08B-D4A7D84FD43C}">
      <dgm:prSet/>
      <dgm:spPr/>
      <dgm:t>
        <a:bodyPr/>
        <a:lstStyle/>
        <a:p>
          <a:endParaRPr lang="es-ES"/>
        </a:p>
      </dgm:t>
    </dgm:pt>
    <dgm:pt modelId="{B8A0A2C2-96D8-4667-9203-6B5A4DC85150}">
      <dgm:prSet custT="1"/>
      <dgm:spPr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TOM</a:t>
          </a:r>
        </a:p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LeanSixSigma</a:t>
          </a:r>
        </a:p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CBM</a:t>
          </a:r>
        </a:p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PIVAR</a:t>
          </a:r>
        </a:p>
      </dgm:t>
    </dgm:pt>
    <dgm:pt modelId="{E0E08BA7-9040-4F48-9025-0CBB2DEE9981}" type="parTrans" cxnId="{51CB1168-D9ED-4BC2-9050-F2307632C194}">
      <dgm:prSet/>
      <dgm:spPr/>
      <dgm:t>
        <a:bodyPr/>
        <a:lstStyle/>
        <a:p>
          <a:endParaRPr lang="es-ES"/>
        </a:p>
      </dgm:t>
    </dgm:pt>
    <dgm:pt modelId="{3284B29A-69FA-48E7-ABEB-E9E99A834B59}" type="sibTrans" cxnId="{51CB1168-D9ED-4BC2-9050-F2307632C194}">
      <dgm:prSet/>
      <dgm:spPr/>
      <dgm:t>
        <a:bodyPr/>
        <a:lstStyle/>
        <a:p>
          <a:endParaRPr lang="es-ES"/>
        </a:p>
      </dgm:t>
    </dgm:pt>
    <dgm:pt modelId="{CF1BBBD0-45A6-45C2-9717-C999D6D4DAAD}">
      <dgm:prSet custT="1"/>
      <dgm:spPr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4290" tIns="34290" rIns="34290" bIns="34290" numCol="1" spcCol="1270" anchor="ctr" anchorCtr="0"/>
        <a:lstStyle/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Benchmarking</a:t>
          </a:r>
        </a:p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RPA, DAP, </a:t>
          </a:r>
          <a:r>
            <a:rPr lang="es-ES" sz="1050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ChatBots</a:t>
          </a:r>
          <a:r>
            <a:rPr lang="es-ES" sz="105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Process</a:t>
          </a:r>
          <a:r>
            <a:rPr lang="es-ES" sz="105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s-ES" sz="1050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Mining</a:t>
          </a:r>
          <a:endParaRPr lang="es-ES" sz="105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Talent</a:t>
          </a:r>
          <a:r>
            <a:rPr lang="es-ES" sz="105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Coaching</a:t>
          </a:r>
        </a:p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AI, ML, LLM, Gen AI</a:t>
          </a:r>
        </a:p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IBM BWL</a:t>
          </a:r>
        </a:p>
      </dgm:t>
    </dgm:pt>
    <dgm:pt modelId="{36E77227-22A4-4716-8B5B-067F6FDC1955}" type="parTrans" cxnId="{D2A30E6F-859F-4F84-AC5F-C8C5E2FE2A66}">
      <dgm:prSet/>
      <dgm:spPr/>
      <dgm:t>
        <a:bodyPr/>
        <a:lstStyle/>
        <a:p>
          <a:endParaRPr lang="es-ES"/>
        </a:p>
      </dgm:t>
    </dgm:pt>
    <dgm:pt modelId="{52332200-9FB8-40DB-9F51-1A55168529DA}" type="sibTrans" cxnId="{D2A30E6F-859F-4F84-AC5F-C8C5E2FE2A66}">
      <dgm:prSet/>
      <dgm:spPr/>
      <dgm:t>
        <a:bodyPr/>
        <a:lstStyle/>
        <a:p>
          <a:endParaRPr lang="es-ES"/>
        </a:p>
      </dgm:t>
    </dgm:pt>
    <dgm:pt modelId="{88B16339-5B72-4DE2-BC5C-B7E56FAC4E56}">
      <dgm:prSet custT="1"/>
      <dgm:spPr>
        <a:solidFill>
          <a:srgbClr val="92D05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4290" tIns="34290" rIns="34290" bIns="34290" numCol="1" spcCol="1270" anchor="ctr" anchorCtr="0"/>
        <a:lstStyle/>
        <a:p>
          <a:pPr marL="0"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>
              <a:solidFill>
                <a:srgbClr val="70AD47">
                  <a:lumMod val="50000"/>
                </a:srgbClr>
              </a:solidFill>
              <a:latin typeface="Calibri" panose="020F0502020204030204"/>
              <a:ea typeface="+mn-ea"/>
              <a:cs typeface="+mn-cs"/>
            </a:rPr>
            <a:t>Change Management</a:t>
          </a:r>
        </a:p>
        <a:p>
          <a:pPr marL="0"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>
              <a:solidFill>
                <a:srgbClr val="70AD47">
                  <a:lumMod val="50000"/>
                </a:srgbClr>
              </a:solidFill>
              <a:latin typeface="Calibri" panose="020F0502020204030204"/>
              <a:ea typeface="+mn-ea"/>
              <a:cs typeface="+mn-cs"/>
            </a:rPr>
            <a:t>Training</a:t>
          </a:r>
        </a:p>
        <a:p>
          <a:pPr marL="0"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>
              <a:solidFill>
                <a:srgbClr val="70AD47">
                  <a:lumMod val="50000"/>
                </a:srgbClr>
              </a:solidFill>
              <a:latin typeface="Calibri" panose="020F0502020204030204"/>
              <a:ea typeface="+mn-ea"/>
              <a:cs typeface="+mn-cs"/>
            </a:rPr>
            <a:t>4 x I = C2</a:t>
          </a:r>
        </a:p>
        <a:p>
          <a:pPr marL="0"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 dirty="0">
            <a:solidFill>
              <a:srgbClr val="70AD47">
                <a:lumMod val="5000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08E0A68C-D22A-43CB-981C-27B47D7F49DD}" type="parTrans" cxnId="{1CE10993-E0CD-43F5-844E-9E27C62C6402}">
      <dgm:prSet/>
      <dgm:spPr/>
      <dgm:t>
        <a:bodyPr/>
        <a:lstStyle/>
        <a:p>
          <a:endParaRPr lang="es-ES"/>
        </a:p>
      </dgm:t>
    </dgm:pt>
    <dgm:pt modelId="{1239D751-212D-46D3-81C4-800CDC63D37F}" type="sibTrans" cxnId="{1CE10993-E0CD-43F5-844E-9E27C62C6402}">
      <dgm:prSet/>
      <dgm:spPr/>
      <dgm:t>
        <a:bodyPr/>
        <a:lstStyle/>
        <a:p>
          <a:endParaRPr lang="es-ES"/>
        </a:p>
      </dgm:t>
    </dgm:pt>
    <dgm:pt modelId="{43F86E9D-11AB-4942-B9F5-17E7392B914C}" type="pres">
      <dgm:prSet presAssocID="{A5BDDF0E-7A8E-4B8C-B419-0C2C0A439003}" presName="matrix" presStyleCnt="0">
        <dgm:presLayoutVars>
          <dgm:chMax val="1"/>
          <dgm:dir/>
          <dgm:resizeHandles val="exact"/>
        </dgm:presLayoutVars>
      </dgm:prSet>
      <dgm:spPr/>
    </dgm:pt>
    <dgm:pt modelId="{B916B961-FA32-44C8-AE67-3BCD677A0D1A}" type="pres">
      <dgm:prSet presAssocID="{A5BDDF0E-7A8E-4B8C-B419-0C2C0A439003}" presName="diamond" presStyleLbl="bgShp" presStyleIdx="0" presStyleCnt="1"/>
      <dgm:spPr/>
    </dgm:pt>
    <dgm:pt modelId="{6414E459-A02D-402A-A094-6B3FA4FF1C32}" type="pres">
      <dgm:prSet presAssocID="{A5BDDF0E-7A8E-4B8C-B419-0C2C0A439003}" presName="quad1" presStyleLbl="node1" presStyleIdx="0" presStyleCnt="4">
        <dgm:presLayoutVars>
          <dgm:chMax val="0"/>
          <dgm:chPref val="0"/>
          <dgm:bulletEnabled val="1"/>
        </dgm:presLayoutVars>
      </dgm:prSet>
      <dgm:spPr>
        <a:xfrm>
          <a:off x="754135" y="318765"/>
          <a:ext cx="1308618" cy="1308618"/>
        </a:xfrm>
        <a:prstGeom prst="roundRect">
          <a:avLst/>
        </a:prstGeom>
      </dgm:spPr>
    </dgm:pt>
    <dgm:pt modelId="{2574E3BC-5D68-48F4-BEBD-402EAA617BC1}" type="pres">
      <dgm:prSet presAssocID="{A5BDDF0E-7A8E-4B8C-B419-0C2C0A439003}" presName="quad2" presStyleLbl="node1" presStyleIdx="1" presStyleCnt="4">
        <dgm:presLayoutVars>
          <dgm:chMax val="0"/>
          <dgm:chPref val="0"/>
          <dgm:bulletEnabled val="1"/>
        </dgm:presLayoutVars>
      </dgm:prSet>
      <dgm:spPr>
        <a:xfrm>
          <a:off x="2163416" y="318765"/>
          <a:ext cx="1308618" cy="1308618"/>
        </a:xfrm>
        <a:prstGeom prst="roundRect">
          <a:avLst/>
        </a:prstGeom>
      </dgm:spPr>
    </dgm:pt>
    <dgm:pt modelId="{91B48E1C-AFD0-4E12-B3DF-96362CD12BC0}" type="pres">
      <dgm:prSet presAssocID="{A5BDDF0E-7A8E-4B8C-B419-0C2C0A439003}" presName="quad3" presStyleLbl="node1" presStyleIdx="2" presStyleCnt="4">
        <dgm:presLayoutVars>
          <dgm:chMax val="0"/>
          <dgm:chPref val="0"/>
          <dgm:bulletEnabled val="1"/>
        </dgm:presLayoutVars>
      </dgm:prSet>
      <dgm:spPr>
        <a:xfrm>
          <a:off x="754135" y="1728046"/>
          <a:ext cx="1308618" cy="1308618"/>
        </a:xfrm>
        <a:prstGeom prst="roundRect">
          <a:avLst/>
        </a:prstGeom>
      </dgm:spPr>
    </dgm:pt>
    <dgm:pt modelId="{3E795E08-AACC-41F9-9FBB-FB35133E43FD}" type="pres">
      <dgm:prSet presAssocID="{A5BDDF0E-7A8E-4B8C-B419-0C2C0A439003}" presName="quad4" presStyleLbl="node1" presStyleIdx="3" presStyleCnt="4">
        <dgm:presLayoutVars>
          <dgm:chMax val="0"/>
          <dgm:chPref val="0"/>
          <dgm:bulletEnabled val="1"/>
        </dgm:presLayoutVars>
      </dgm:prSet>
      <dgm:spPr>
        <a:xfrm>
          <a:off x="2163416" y="1728046"/>
          <a:ext cx="1308618" cy="1308618"/>
        </a:xfrm>
        <a:prstGeom prst="roundRect">
          <a:avLst/>
        </a:prstGeom>
      </dgm:spPr>
    </dgm:pt>
  </dgm:ptLst>
  <dgm:cxnLst>
    <dgm:cxn modelId="{29D50A27-77A6-4199-BED3-0C43D818411A}" type="presOf" srcId="{A5BDDF0E-7A8E-4B8C-B419-0C2C0A439003}" destId="{43F86E9D-11AB-4942-B9F5-17E7392B914C}" srcOrd="0" destOrd="0" presId="urn:microsoft.com/office/officeart/2005/8/layout/matrix3"/>
    <dgm:cxn modelId="{648AE040-04E1-4B37-B08B-D4A7D84FD43C}" srcId="{A5BDDF0E-7A8E-4B8C-B419-0C2C0A439003}" destId="{0528590F-D542-4619-8896-7A24E677A144}" srcOrd="0" destOrd="0" parTransId="{4CE00EE4-29BE-4740-9951-0889DC3F8802}" sibTransId="{100C39CF-2FF4-4AAD-B15E-8F66605D3248}"/>
    <dgm:cxn modelId="{9BF7CF60-45C9-4224-9F80-3592CFB8A805}" type="presOf" srcId="{CF1BBBD0-45A6-45C2-9717-C999D6D4DAAD}" destId="{91B48E1C-AFD0-4E12-B3DF-96362CD12BC0}" srcOrd="0" destOrd="0" presId="urn:microsoft.com/office/officeart/2005/8/layout/matrix3"/>
    <dgm:cxn modelId="{F511E562-8934-43EE-B683-B5CEDD427404}" type="presOf" srcId="{0528590F-D542-4619-8896-7A24E677A144}" destId="{6414E459-A02D-402A-A094-6B3FA4FF1C32}" srcOrd="0" destOrd="0" presId="urn:microsoft.com/office/officeart/2005/8/layout/matrix3"/>
    <dgm:cxn modelId="{51CB1168-D9ED-4BC2-9050-F2307632C194}" srcId="{A5BDDF0E-7A8E-4B8C-B419-0C2C0A439003}" destId="{B8A0A2C2-96D8-4667-9203-6B5A4DC85150}" srcOrd="1" destOrd="0" parTransId="{E0E08BA7-9040-4F48-9025-0CBB2DEE9981}" sibTransId="{3284B29A-69FA-48E7-ABEB-E9E99A834B59}"/>
    <dgm:cxn modelId="{DA933B4E-43DF-4F50-91DE-846FAA58C6F0}" type="presOf" srcId="{B8A0A2C2-96D8-4667-9203-6B5A4DC85150}" destId="{2574E3BC-5D68-48F4-BEBD-402EAA617BC1}" srcOrd="0" destOrd="0" presId="urn:microsoft.com/office/officeart/2005/8/layout/matrix3"/>
    <dgm:cxn modelId="{D2A30E6F-859F-4F84-AC5F-C8C5E2FE2A66}" srcId="{A5BDDF0E-7A8E-4B8C-B419-0C2C0A439003}" destId="{CF1BBBD0-45A6-45C2-9717-C999D6D4DAAD}" srcOrd="2" destOrd="0" parTransId="{36E77227-22A4-4716-8B5B-067F6FDC1955}" sibTransId="{52332200-9FB8-40DB-9F51-1A55168529DA}"/>
    <dgm:cxn modelId="{1CE10993-E0CD-43F5-844E-9E27C62C6402}" srcId="{A5BDDF0E-7A8E-4B8C-B419-0C2C0A439003}" destId="{88B16339-5B72-4DE2-BC5C-B7E56FAC4E56}" srcOrd="3" destOrd="0" parTransId="{08E0A68C-D22A-43CB-981C-27B47D7F49DD}" sibTransId="{1239D751-212D-46D3-81C4-800CDC63D37F}"/>
    <dgm:cxn modelId="{3037D2B3-DA92-4720-9759-5718F8797B96}" type="presOf" srcId="{88B16339-5B72-4DE2-BC5C-B7E56FAC4E56}" destId="{3E795E08-AACC-41F9-9FBB-FB35133E43FD}" srcOrd="0" destOrd="0" presId="urn:microsoft.com/office/officeart/2005/8/layout/matrix3"/>
    <dgm:cxn modelId="{C67D2929-CB8A-4B52-8ED9-94EF35ADC80E}" type="presParOf" srcId="{43F86E9D-11AB-4942-B9F5-17E7392B914C}" destId="{B916B961-FA32-44C8-AE67-3BCD677A0D1A}" srcOrd="0" destOrd="0" presId="urn:microsoft.com/office/officeart/2005/8/layout/matrix3"/>
    <dgm:cxn modelId="{8EBAAE8A-955C-4F87-9E01-948D8FB20E31}" type="presParOf" srcId="{43F86E9D-11AB-4942-B9F5-17E7392B914C}" destId="{6414E459-A02D-402A-A094-6B3FA4FF1C32}" srcOrd="1" destOrd="0" presId="urn:microsoft.com/office/officeart/2005/8/layout/matrix3"/>
    <dgm:cxn modelId="{D269684A-C9E8-432D-9016-330BDB94BF25}" type="presParOf" srcId="{43F86E9D-11AB-4942-B9F5-17E7392B914C}" destId="{2574E3BC-5D68-48F4-BEBD-402EAA617BC1}" srcOrd="2" destOrd="0" presId="urn:microsoft.com/office/officeart/2005/8/layout/matrix3"/>
    <dgm:cxn modelId="{94318898-70C1-49D2-B323-6ADA3942B4DA}" type="presParOf" srcId="{43F86E9D-11AB-4942-B9F5-17E7392B914C}" destId="{91B48E1C-AFD0-4E12-B3DF-96362CD12BC0}" srcOrd="3" destOrd="0" presId="urn:microsoft.com/office/officeart/2005/8/layout/matrix3"/>
    <dgm:cxn modelId="{39279274-FE76-4F90-A827-9FC2033B2A5A}" type="presParOf" srcId="{43F86E9D-11AB-4942-B9F5-17E7392B914C}" destId="{3E795E08-AACC-41F9-9FBB-FB35133E43F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051C2E-A84D-4100-AE78-97820CD64AE3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A45EEAC-1C45-4157-BF6B-D62A0FDB5D05}">
      <dgm:prSet custT="1"/>
      <dgm:spPr/>
      <dgm:t>
        <a:bodyPr/>
        <a:lstStyle/>
        <a:p>
          <a:r>
            <a:rPr lang="en-US" sz="1800" b="1" i="0" noProof="0" dirty="0"/>
            <a:t>Use CBM Heatmaps</a:t>
          </a:r>
          <a:endParaRPr lang="en-US" sz="1800" b="1" noProof="0" dirty="0"/>
        </a:p>
      </dgm:t>
    </dgm:pt>
    <dgm:pt modelId="{3A957F4B-FF7E-4E6C-AD9E-79CC4573BA66}" type="parTrans" cxnId="{E5CB1964-B11B-44AC-99EF-A866873F8218}">
      <dgm:prSet/>
      <dgm:spPr/>
      <dgm:t>
        <a:bodyPr/>
        <a:lstStyle/>
        <a:p>
          <a:endParaRPr lang="en-US" sz="2800" noProof="0" dirty="0"/>
        </a:p>
      </dgm:t>
    </dgm:pt>
    <dgm:pt modelId="{1EEE07C5-C11E-446F-AA4F-D2468EB39064}" type="sibTrans" cxnId="{E5CB1964-B11B-44AC-99EF-A866873F8218}">
      <dgm:prSet/>
      <dgm:spPr/>
      <dgm:t>
        <a:bodyPr/>
        <a:lstStyle/>
        <a:p>
          <a:endParaRPr lang="en-US" sz="2800" noProof="0" dirty="0"/>
        </a:p>
      </dgm:t>
    </dgm:pt>
    <dgm:pt modelId="{9EA91246-22A7-4378-88F5-9903DF5DB318}">
      <dgm:prSet custT="1"/>
      <dgm:spPr/>
      <dgm:t>
        <a:bodyPr/>
        <a:lstStyle/>
        <a:p>
          <a:r>
            <a:rPr lang="en-US" sz="1800" b="1" i="0" noProof="0" dirty="0"/>
            <a:t>Build TOM and stakeholders’ Map </a:t>
          </a:r>
          <a:endParaRPr lang="en-US" sz="1800" b="1" noProof="0" dirty="0"/>
        </a:p>
      </dgm:t>
    </dgm:pt>
    <dgm:pt modelId="{8F81B81A-29B9-491D-9C62-696FA5C7804A}" type="parTrans" cxnId="{BFD3C5AB-F038-4D4C-B688-5CE63F5FFC5E}">
      <dgm:prSet/>
      <dgm:spPr/>
      <dgm:t>
        <a:bodyPr/>
        <a:lstStyle/>
        <a:p>
          <a:endParaRPr lang="en-US" sz="2800" noProof="0" dirty="0"/>
        </a:p>
      </dgm:t>
    </dgm:pt>
    <dgm:pt modelId="{01BD2EAB-D981-4BBF-9602-41E330509738}" type="sibTrans" cxnId="{BFD3C5AB-F038-4D4C-B688-5CE63F5FFC5E}">
      <dgm:prSet/>
      <dgm:spPr/>
      <dgm:t>
        <a:bodyPr/>
        <a:lstStyle/>
        <a:p>
          <a:endParaRPr lang="en-US" sz="2800" noProof="0" dirty="0"/>
        </a:p>
      </dgm:t>
    </dgm:pt>
    <dgm:pt modelId="{C05BA7D6-7D7A-4295-9065-27190AD6ECF5}">
      <dgm:prSet custT="1"/>
      <dgm:spPr/>
      <dgm:t>
        <a:bodyPr/>
        <a:lstStyle/>
        <a:p>
          <a:r>
            <a:rPr lang="en-US" sz="1800" b="1" i="0" noProof="0" dirty="0"/>
            <a:t>Explore BPM Empathy </a:t>
          </a:r>
          <a:endParaRPr lang="en-US" sz="1800" b="1" noProof="0" dirty="0"/>
        </a:p>
      </dgm:t>
    </dgm:pt>
    <dgm:pt modelId="{5EA0E2A5-59A8-4EA4-A85A-5F3570399CD8}" type="parTrans" cxnId="{8B2D4D6A-BA9F-4132-947B-3FFE99DD5DEB}">
      <dgm:prSet/>
      <dgm:spPr/>
      <dgm:t>
        <a:bodyPr/>
        <a:lstStyle/>
        <a:p>
          <a:endParaRPr lang="en-US" sz="2800" noProof="0" dirty="0"/>
        </a:p>
      </dgm:t>
    </dgm:pt>
    <dgm:pt modelId="{FB090FFA-47D1-418B-AA7B-234650924316}" type="sibTrans" cxnId="{8B2D4D6A-BA9F-4132-947B-3FFE99DD5DEB}">
      <dgm:prSet/>
      <dgm:spPr/>
      <dgm:t>
        <a:bodyPr/>
        <a:lstStyle/>
        <a:p>
          <a:endParaRPr lang="en-US" sz="2800" noProof="0" dirty="0"/>
        </a:p>
      </dgm:t>
    </dgm:pt>
    <dgm:pt modelId="{FE4FC9C8-075A-494A-AD13-E57FFDDFFD06}">
      <dgm:prSet custT="1"/>
      <dgm:spPr/>
      <dgm:t>
        <a:bodyPr/>
        <a:lstStyle/>
        <a:p>
          <a:r>
            <a:rPr lang="en-US" sz="1800" b="1" noProof="0" dirty="0"/>
            <a:t>Collect outcomes</a:t>
          </a:r>
        </a:p>
      </dgm:t>
    </dgm:pt>
    <dgm:pt modelId="{1A1F0EA3-D3D5-4C7F-9072-B96FCBCA6D24}" type="parTrans" cxnId="{887F8566-B2C2-4BC9-82C3-B574C745A189}">
      <dgm:prSet/>
      <dgm:spPr/>
      <dgm:t>
        <a:bodyPr/>
        <a:lstStyle/>
        <a:p>
          <a:endParaRPr lang="en-US" sz="2800" noProof="0" dirty="0"/>
        </a:p>
      </dgm:t>
    </dgm:pt>
    <dgm:pt modelId="{2347F9F0-DF10-41BA-B9E1-AA457171B736}" type="sibTrans" cxnId="{887F8566-B2C2-4BC9-82C3-B574C745A189}">
      <dgm:prSet/>
      <dgm:spPr/>
      <dgm:t>
        <a:bodyPr/>
        <a:lstStyle/>
        <a:p>
          <a:endParaRPr lang="en-US" sz="2800" noProof="0" dirty="0"/>
        </a:p>
      </dgm:t>
    </dgm:pt>
    <dgm:pt modelId="{38DE54BF-6D58-4656-90D0-9F22AF842948}">
      <dgm:prSet custT="1"/>
      <dgm:spPr/>
      <dgm:t>
        <a:bodyPr/>
        <a:lstStyle/>
        <a:p>
          <a:r>
            <a:rPr lang="en-US" sz="1800" b="1" i="0" noProof="0" dirty="0"/>
            <a:t>Defi</a:t>
          </a:r>
          <a:r>
            <a:rPr lang="en-US" sz="1800" b="1" noProof="0" dirty="0"/>
            <a:t>ne TOM and Roadmap</a:t>
          </a:r>
        </a:p>
      </dgm:t>
    </dgm:pt>
    <dgm:pt modelId="{AF55CBC8-8EB3-4055-A56B-84DFCF4111A3}" type="parTrans" cxnId="{22DD0886-25AC-4D44-9050-038320C5FFD4}">
      <dgm:prSet/>
      <dgm:spPr/>
      <dgm:t>
        <a:bodyPr/>
        <a:lstStyle/>
        <a:p>
          <a:endParaRPr lang="en-US" sz="2800" noProof="0" dirty="0"/>
        </a:p>
      </dgm:t>
    </dgm:pt>
    <dgm:pt modelId="{72A17204-E8B8-4F0E-A87B-B2D59EB40D67}" type="sibTrans" cxnId="{22DD0886-25AC-4D44-9050-038320C5FFD4}">
      <dgm:prSet/>
      <dgm:spPr/>
      <dgm:t>
        <a:bodyPr/>
        <a:lstStyle/>
        <a:p>
          <a:endParaRPr lang="en-US" sz="2800" noProof="0" dirty="0"/>
        </a:p>
      </dgm:t>
    </dgm:pt>
    <dgm:pt modelId="{486E6411-F754-4846-9BF4-D8ADF22A4D1D}">
      <dgm:prSet custT="1"/>
      <dgm:spPr/>
      <dgm:t>
        <a:bodyPr/>
        <a:lstStyle/>
        <a:p>
          <a:pPr marL="358775" indent="-358775">
            <a:buFont typeface="Wingdings" panose="05000000000000000000" pitchFamily="2" charset="2"/>
            <a:buChar char="q"/>
          </a:pPr>
          <a:r>
            <a:rPr lang="en-US" sz="1600" b="1" noProof="0" dirty="0"/>
            <a:t>Setup  Focus</a:t>
          </a:r>
          <a:r>
            <a:rPr lang="en-US" sz="1600" noProof="0" dirty="0"/>
            <a:t> on what matters</a:t>
          </a:r>
        </a:p>
      </dgm:t>
    </dgm:pt>
    <dgm:pt modelId="{79469F9D-09C8-4726-BF79-D52325B77CA9}" type="parTrans" cxnId="{71DEF1E1-986B-4880-9F07-DBAC08C1246E}">
      <dgm:prSet/>
      <dgm:spPr/>
      <dgm:t>
        <a:bodyPr/>
        <a:lstStyle/>
        <a:p>
          <a:endParaRPr lang="en-US" sz="2800" noProof="0" dirty="0"/>
        </a:p>
      </dgm:t>
    </dgm:pt>
    <dgm:pt modelId="{A6ADBC03-912E-4E55-8E9A-C8EFC12B51AE}" type="sibTrans" cxnId="{71DEF1E1-986B-4880-9F07-DBAC08C1246E}">
      <dgm:prSet/>
      <dgm:spPr/>
      <dgm:t>
        <a:bodyPr/>
        <a:lstStyle/>
        <a:p>
          <a:endParaRPr lang="en-US" sz="2800" noProof="0" dirty="0"/>
        </a:p>
      </dgm:t>
    </dgm:pt>
    <dgm:pt modelId="{06BA8243-6590-4A9E-9E18-29EE4B712701}">
      <dgm:prSet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23825" tIns="123825" rIns="123825" bIns="123825" numCol="1" spcCol="1270" anchor="t" anchorCtr="0"/>
        <a:lstStyle/>
        <a:p>
          <a:pPr marL="358775" lvl="1" indent="-358775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6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Collect Business Management </a:t>
          </a:r>
          <a:r>
            <a:rPr lang="en-US" sz="16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needs and expectations</a:t>
          </a:r>
        </a:p>
      </dgm:t>
    </dgm:pt>
    <dgm:pt modelId="{B8DF09D2-83E5-44D8-B6A2-93058EF696C9}" type="parTrans" cxnId="{424DA937-19A3-4A2B-8D70-FEE77597FBF2}">
      <dgm:prSet/>
      <dgm:spPr/>
      <dgm:t>
        <a:bodyPr/>
        <a:lstStyle/>
        <a:p>
          <a:endParaRPr lang="es-ES" sz="2800"/>
        </a:p>
      </dgm:t>
    </dgm:pt>
    <dgm:pt modelId="{DA1FD865-E29C-4B4D-AEEF-136CA0DC5DAF}" type="sibTrans" cxnId="{424DA937-19A3-4A2B-8D70-FEE77597FBF2}">
      <dgm:prSet/>
      <dgm:spPr/>
      <dgm:t>
        <a:bodyPr/>
        <a:lstStyle/>
        <a:p>
          <a:endParaRPr lang="es-ES" sz="2800"/>
        </a:p>
      </dgm:t>
    </dgm:pt>
    <dgm:pt modelId="{19A0A588-DB2B-4544-9905-3B6F82059E61}">
      <dgm:prSet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23825" tIns="123825" rIns="123825" bIns="123825" numCol="1" spcCol="1270" anchor="t" anchorCtr="0"/>
        <a:lstStyle/>
        <a:p>
          <a:pPr marL="358775" lvl="1" indent="-358775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6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Create RACI matrix</a:t>
          </a:r>
        </a:p>
      </dgm:t>
    </dgm:pt>
    <dgm:pt modelId="{181737CF-501E-4005-8DE1-AA9A541248C9}" type="parTrans" cxnId="{76459794-5495-42CD-B895-F1F0FA75E98E}">
      <dgm:prSet/>
      <dgm:spPr/>
      <dgm:t>
        <a:bodyPr/>
        <a:lstStyle/>
        <a:p>
          <a:endParaRPr lang="es-ES" sz="2800"/>
        </a:p>
      </dgm:t>
    </dgm:pt>
    <dgm:pt modelId="{EB063865-36DC-433C-83A3-6292FA425088}" type="sibTrans" cxnId="{76459794-5495-42CD-B895-F1F0FA75E98E}">
      <dgm:prSet/>
      <dgm:spPr/>
      <dgm:t>
        <a:bodyPr/>
        <a:lstStyle/>
        <a:p>
          <a:endParaRPr lang="es-ES" sz="2800"/>
        </a:p>
      </dgm:t>
    </dgm:pt>
    <dgm:pt modelId="{0FB6CAB8-E1D8-489F-B39E-9D3B258C0172}">
      <dgm:prSet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23825" tIns="123825" rIns="123825" bIns="123825" numCol="1" spcCol="1270" anchor="t" anchorCtr="0"/>
        <a:lstStyle/>
        <a:p>
          <a:pPr marL="358775" lvl="1" indent="-358775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6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360 º</a:t>
          </a:r>
          <a:r>
            <a:rPr lang="en-US" sz="16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stakeholder’s </a:t>
          </a:r>
          <a:r>
            <a:rPr lang="en-US" sz="16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perspective: </a:t>
          </a:r>
          <a:r>
            <a:rPr lang="en-US" sz="16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hear, think, say, do</a:t>
          </a:r>
        </a:p>
      </dgm:t>
    </dgm:pt>
    <dgm:pt modelId="{1528B387-E98E-4397-914F-5175CF0E058E}" type="parTrans" cxnId="{C43B4651-D585-4B09-B7D2-E829C5B4D71D}">
      <dgm:prSet/>
      <dgm:spPr/>
      <dgm:t>
        <a:bodyPr/>
        <a:lstStyle/>
        <a:p>
          <a:endParaRPr lang="es-ES" sz="2800"/>
        </a:p>
      </dgm:t>
    </dgm:pt>
    <dgm:pt modelId="{2851774A-B7B7-4B5E-9538-8569AB98EC57}" type="sibTrans" cxnId="{C43B4651-D585-4B09-B7D2-E829C5B4D71D}">
      <dgm:prSet/>
      <dgm:spPr/>
      <dgm:t>
        <a:bodyPr/>
        <a:lstStyle/>
        <a:p>
          <a:endParaRPr lang="es-ES" sz="2800"/>
        </a:p>
      </dgm:t>
    </dgm:pt>
    <dgm:pt modelId="{972B7124-3796-49A6-8ACE-5773EA2A9FCF}">
      <dgm:prSet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23825" tIns="123825" rIns="123825" bIns="123825" numCol="1" spcCol="1270" anchor="t" anchorCtr="0"/>
        <a:lstStyle/>
        <a:p>
          <a:pPr marL="358775" lvl="1" indent="-358775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6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Use 4 X I = C2 technique</a:t>
          </a:r>
        </a:p>
      </dgm:t>
    </dgm:pt>
    <dgm:pt modelId="{731FE340-19B1-4FCA-AA28-697D244A86BE}" type="parTrans" cxnId="{6238470A-8E8C-403A-A8AE-99774E502B2C}">
      <dgm:prSet/>
      <dgm:spPr/>
      <dgm:t>
        <a:bodyPr/>
        <a:lstStyle/>
        <a:p>
          <a:endParaRPr lang="es-ES" sz="2800"/>
        </a:p>
      </dgm:t>
    </dgm:pt>
    <dgm:pt modelId="{F6C23A06-C767-4D1C-AA59-6459AABD8FBE}" type="sibTrans" cxnId="{6238470A-8E8C-403A-A8AE-99774E502B2C}">
      <dgm:prSet/>
      <dgm:spPr/>
      <dgm:t>
        <a:bodyPr/>
        <a:lstStyle/>
        <a:p>
          <a:endParaRPr lang="es-ES" sz="2800"/>
        </a:p>
      </dgm:t>
    </dgm:pt>
    <dgm:pt modelId="{77B0C067-4144-45C5-9B32-5E6551FC6035}">
      <dgm:prSet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23825" tIns="123825" rIns="123825" bIns="123825" numCol="1" spcCol="1270" anchor="t" anchorCtr="0"/>
        <a:lstStyle/>
        <a:p>
          <a:pPr marL="358775" lvl="1" indent="-358775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6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Elaborate Communication’s plan</a:t>
          </a:r>
        </a:p>
      </dgm:t>
    </dgm:pt>
    <dgm:pt modelId="{7EE9EDF4-70E5-48F9-8B72-3930B5B4757E}" type="parTrans" cxnId="{BBDAEF73-C74F-4AF6-AC8C-9A583995BAE3}">
      <dgm:prSet/>
      <dgm:spPr/>
      <dgm:t>
        <a:bodyPr/>
        <a:lstStyle/>
        <a:p>
          <a:endParaRPr lang="es-ES" sz="2800"/>
        </a:p>
      </dgm:t>
    </dgm:pt>
    <dgm:pt modelId="{41592D1B-3C9C-4D23-8DE7-C92C855A14AF}" type="sibTrans" cxnId="{BBDAEF73-C74F-4AF6-AC8C-9A583995BAE3}">
      <dgm:prSet/>
      <dgm:spPr/>
      <dgm:t>
        <a:bodyPr/>
        <a:lstStyle/>
        <a:p>
          <a:endParaRPr lang="es-ES" sz="2800"/>
        </a:p>
      </dgm:t>
    </dgm:pt>
    <dgm:pt modelId="{98D70988-DEF5-4136-BAFB-4B836B622DCF}">
      <dgm:prSet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23825" tIns="123825" rIns="123825" bIns="123825" numCol="1" spcCol="1270" anchor="t" anchorCtr="0"/>
        <a:lstStyle/>
        <a:p>
          <a:pPr marL="442913" lvl="1" indent="-442913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6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Outline initial </a:t>
          </a:r>
          <a:r>
            <a:rPr lang="en-US" sz="16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roadmap</a:t>
          </a:r>
        </a:p>
      </dgm:t>
    </dgm:pt>
    <dgm:pt modelId="{FB535770-08CA-46D7-BCF2-DE09DF885DAE}" type="parTrans" cxnId="{21572ECF-07DB-4D29-BE60-ACF4B6D729A5}">
      <dgm:prSet/>
      <dgm:spPr/>
      <dgm:t>
        <a:bodyPr/>
        <a:lstStyle/>
        <a:p>
          <a:endParaRPr lang="es-ES" sz="2800"/>
        </a:p>
      </dgm:t>
    </dgm:pt>
    <dgm:pt modelId="{3E49EDF8-A406-4CB0-9226-CBDA6CF0448A}" type="sibTrans" cxnId="{21572ECF-07DB-4D29-BE60-ACF4B6D729A5}">
      <dgm:prSet/>
      <dgm:spPr/>
      <dgm:t>
        <a:bodyPr/>
        <a:lstStyle/>
        <a:p>
          <a:endParaRPr lang="es-ES" sz="2800"/>
        </a:p>
      </dgm:t>
    </dgm:pt>
    <dgm:pt modelId="{7C1BD784-E0BC-46E8-9507-A08F81B0EA0B}">
      <dgm:prSet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23825" tIns="123825" rIns="123825" bIns="123825" numCol="1" spcCol="1270" anchor="t" anchorCtr="0"/>
        <a:lstStyle/>
        <a:p>
          <a:pPr marL="442913" lvl="1" indent="-442913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6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Setup governance and tracking plan</a:t>
          </a:r>
        </a:p>
      </dgm:t>
    </dgm:pt>
    <dgm:pt modelId="{3C543123-729D-44ED-AA46-EF4FABD918A0}" type="parTrans" cxnId="{A00AFF0C-2DFC-4C84-9823-418682AC176A}">
      <dgm:prSet/>
      <dgm:spPr/>
      <dgm:t>
        <a:bodyPr/>
        <a:lstStyle/>
        <a:p>
          <a:endParaRPr lang="es-ES" sz="2800"/>
        </a:p>
      </dgm:t>
    </dgm:pt>
    <dgm:pt modelId="{37F60813-1020-41B8-85BA-4DFC336E7FA0}" type="sibTrans" cxnId="{A00AFF0C-2DFC-4C84-9823-418682AC176A}">
      <dgm:prSet/>
      <dgm:spPr/>
      <dgm:t>
        <a:bodyPr/>
        <a:lstStyle/>
        <a:p>
          <a:endParaRPr lang="es-ES" sz="2800"/>
        </a:p>
      </dgm:t>
    </dgm:pt>
    <dgm:pt modelId="{A9248F61-EBE0-425D-81FB-2DD6C868B871}">
      <dgm:prSet custT="1"/>
      <dgm:spPr/>
      <dgm:t>
        <a:bodyPr/>
        <a:lstStyle/>
        <a:p>
          <a:pPr marL="358775" indent="-358775">
            <a:buFont typeface="Wingdings" panose="05000000000000000000" pitchFamily="2" charset="2"/>
            <a:buChar char="q"/>
          </a:pPr>
          <a:r>
            <a:rPr lang="en-US" sz="1600" noProof="0" dirty="0"/>
            <a:t>Identify business’ areas </a:t>
          </a:r>
          <a:r>
            <a:rPr lang="en-US" sz="1600" b="1" noProof="0" dirty="0"/>
            <a:t>requiring assistance</a:t>
          </a:r>
        </a:p>
      </dgm:t>
    </dgm:pt>
    <dgm:pt modelId="{588650A5-077E-4A92-90D7-20B38F91F169}" type="parTrans" cxnId="{7533CB39-4EA7-463C-A463-045E81638D55}">
      <dgm:prSet/>
      <dgm:spPr/>
      <dgm:t>
        <a:bodyPr/>
        <a:lstStyle/>
        <a:p>
          <a:endParaRPr lang="es-ES" sz="2800"/>
        </a:p>
      </dgm:t>
    </dgm:pt>
    <dgm:pt modelId="{8964C9FA-B7B3-4F31-B2F3-8A8B3A15C696}" type="sibTrans" cxnId="{7533CB39-4EA7-463C-A463-045E81638D55}">
      <dgm:prSet/>
      <dgm:spPr/>
      <dgm:t>
        <a:bodyPr/>
        <a:lstStyle/>
        <a:p>
          <a:endParaRPr lang="es-ES" sz="2800"/>
        </a:p>
      </dgm:t>
    </dgm:pt>
    <dgm:pt modelId="{804734E8-A4FC-44F3-B782-A416C8C52189}">
      <dgm:prSet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23825" tIns="123825" rIns="123825" bIns="123825" numCol="1" spcCol="1270" anchor="t" anchorCtr="0"/>
        <a:lstStyle/>
        <a:p>
          <a:pPr marL="358775" lvl="1" indent="-358775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6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Measure </a:t>
          </a:r>
          <a:r>
            <a:rPr lang="en-US" sz="16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sensible needs/metrics </a:t>
          </a:r>
          <a:r>
            <a:rPr lang="en-US" sz="16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and threshold values</a:t>
          </a:r>
        </a:p>
      </dgm:t>
    </dgm:pt>
    <dgm:pt modelId="{1BFACD94-369A-4297-B5C0-EE24EC664796}" type="parTrans" cxnId="{EEB36B85-FAD9-467D-8DF8-4502483A9B21}">
      <dgm:prSet/>
      <dgm:spPr/>
      <dgm:t>
        <a:bodyPr/>
        <a:lstStyle/>
        <a:p>
          <a:endParaRPr lang="es-ES" sz="2800"/>
        </a:p>
      </dgm:t>
    </dgm:pt>
    <dgm:pt modelId="{286326F8-6352-4654-95B6-392D60484372}" type="sibTrans" cxnId="{EEB36B85-FAD9-467D-8DF8-4502483A9B21}">
      <dgm:prSet/>
      <dgm:spPr/>
      <dgm:t>
        <a:bodyPr/>
        <a:lstStyle/>
        <a:p>
          <a:endParaRPr lang="es-ES" sz="2800"/>
        </a:p>
      </dgm:t>
    </dgm:pt>
    <dgm:pt modelId="{5B1CE881-0672-47A9-9FA6-F4226C0B3789}">
      <dgm:prSet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23825" tIns="123825" rIns="123825" bIns="123825" numCol="1" spcCol="1270" anchor="t" anchorCtr="0"/>
        <a:lstStyle/>
        <a:p>
          <a:pPr marL="442913" lvl="1" indent="-442913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6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Share and agree </a:t>
          </a:r>
          <a:r>
            <a:rPr lang="en-US" sz="16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Target Operating Model</a:t>
          </a:r>
        </a:p>
      </dgm:t>
    </dgm:pt>
    <dgm:pt modelId="{7794122D-E9BC-48BD-9C44-8A497BAD4221}" type="parTrans" cxnId="{7480EBC7-321A-49D3-A7E7-0822C48145A7}">
      <dgm:prSet/>
      <dgm:spPr/>
      <dgm:t>
        <a:bodyPr/>
        <a:lstStyle/>
        <a:p>
          <a:endParaRPr lang="es-ES" sz="2800"/>
        </a:p>
      </dgm:t>
    </dgm:pt>
    <dgm:pt modelId="{59A88A8D-06C3-42D5-95BB-2AEB7B47E7F6}" type="sibTrans" cxnId="{7480EBC7-321A-49D3-A7E7-0822C48145A7}">
      <dgm:prSet/>
      <dgm:spPr/>
      <dgm:t>
        <a:bodyPr/>
        <a:lstStyle/>
        <a:p>
          <a:endParaRPr lang="es-ES" sz="2800"/>
        </a:p>
      </dgm:t>
    </dgm:pt>
    <dgm:pt modelId="{B69D3495-8FD0-48B5-9BDB-595237442D7B}" type="pres">
      <dgm:prSet presAssocID="{D8051C2E-A84D-4100-AE78-97820CD64AE3}" presName="Name0" presStyleCnt="0">
        <dgm:presLayoutVars>
          <dgm:dir/>
          <dgm:animLvl val="lvl"/>
          <dgm:resizeHandles val="exact"/>
        </dgm:presLayoutVars>
      </dgm:prSet>
      <dgm:spPr/>
    </dgm:pt>
    <dgm:pt modelId="{7B1C9C98-0FEA-4B5B-8150-9AA9174016B2}" type="pres">
      <dgm:prSet presAssocID="{D8051C2E-A84D-4100-AE78-97820CD64AE3}" presName="tSp" presStyleCnt="0"/>
      <dgm:spPr/>
    </dgm:pt>
    <dgm:pt modelId="{144355AD-86D9-41E8-8E65-52EC63834F04}" type="pres">
      <dgm:prSet presAssocID="{D8051C2E-A84D-4100-AE78-97820CD64AE3}" presName="bSp" presStyleCnt="0"/>
      <dgm:spPr/>
    </dgm:pt>
    <dgm:pt modelId="{657A51ED-5FA6-48B4-B423-BEC409776E9B}" type="pres">
      <dgm:prSet presAssocID="{D8051C2E-A84D-4100-AE78-97820CD64AE3}" presName="process" presStyleCnt="0"/>
      <dgm:spPr/>
    </dgm:pt>
    <dgm:pt modelId="{C1A069A5-5700-4FAC-A408-FBA545F52327}" type="pres">
      <dgm:prSet presAssocID="{CA45EEAC-1C45-4157-BF6B-D62A0FDB5D05}" presName="composite1" presStyleCnt="0"/>
      <dgm:spPr/>
    </dgm:pt>
    <dgm:pt modelId="{A6163984-FA3D-4219-863F-3AAA67CB06D5}" type="pres">
      <dgm:prSet presAssocID="{CA45EEAC-1C45-4157-BF6B-D62A0FDB5D05}" presName="dummyNode1" presStyleLbl="node1" presStyleIdx="0" presStyleCnt="5"/>
      <dgm:spPr/>
    </dgm:pt>
    <dgm:pt modelId="{C338A98B-0F99-4B44-B247-5207210C98BC}" type="pres">
      <dgm:prSet presAssocID="{CA45EEAC-1C45-4157-BF6B-D62A0FDB5D05}" presName="childNode1" presStyleLbl="bgAcc1" presStyleIdx="0" presStyleCnt="5" custScaleX="180584" custScaleY="324556">
        <dgm:presLayoutVars>
          <dgm:bulletEnabled val="1"/>
        </dgm:presLayoutVars>
      </dgm:prSet>
      <dgm:spPr/>
    </dgm:pt>
    <dgm:pt modelId="{BC426028-94EB-43A7-B026-8B7E15C603B8}" type="pres">
      <dgm:prSet presAssocID="{CA45EEAC-1C45-4157-BF6B-D62A0FDB5D05}" presName="childNode1tx" presStyleLbl="bgAcc1" presStyleIdx="0" presStyleCnt="5">
        <dgm:presLayoutVars>
          <dgm:bulletEnabled val="1"/>
        </dgm:presLayoutVars>
      </dgm:prSet>
      <dgm:spPr/>
    </dgm:pt>
    <dgm:pt modelId="{1A8058C9-4EF6-426E-96F3-E936F53CAD72}" type="pres">
      <dgm:prSet presAssocID="{CA45EEAC-1C45-4157-BF6B-D62A0FDB5D05}" presName="parentNode1" presStyleLbl="node1" presStyleIdx="0" presStyleCnt="5" custScaleX="148450" custScaleY="224691" custLinFactY="100000" custLinFactNeighborX="11371" custLinFactNeighborY="178037">
        <dgm:presLayoutVars>
          <dgm:chMax val="1"/>
          <dgm:bulletEnabled val="1"/>
        </dgm:presLayoutVars>
      </dgm:prSet>
      <dgm:spPr/>
    </dgm:pt>
    <dgm:pt modelId="{53CE7E7E-4D99-466D-B7DC-B5BA5078F8F3}" type="pres">
      <dgm:prSet presAssocID="{CA45EEAC-1C45-4157-BF6B-D62A0FDB5D05}" presName="connSite1" presStyleCnt="0"/>
      <dgm:spPr/>
    </dgm:pt>
    <dgm:pt modelId="{67174E5A-844E-4B5B-AEFE-16879B465274}" type="pres">
      <dgm:prSet presAssocID="{1EEE07C5-C11E-446F-AA4F-D2468EB39064}" presName="Name9" presStyleLbl="sibTrans2D1" presStyleIdx="0" presStyleCnt="4"/>
      <dgm:spPr/>
    </dgm:pt>
    <dgm:pt modelId="{34963AB3-8AC4-412D-9BA0-58626C5F8311}" type="pres">
      <dgm:prSet presAssocID="{9EA91246-22A7-4378-88F5-9903DF5DB318}" presName="composite2" presStyleCnt="0"/>
      <dgm:spPr/>
    </dgm:pt>
    <dgm:pt modelId="{8692A57E-E2C0-4799-9475-370144E4830F}" type="pres">
      <dgm:prSet presAssocID="{9EA91246-22A7-4378-88F5-9903DF5DB318}" presName="dummyNode2" presStyleLbl="node1" presStyleIdx="0" presStyleCnt="5"/>
      <dgm:spPr/>
    </dgm:pt>
    <dgm:pt modelId="{C46B7E12-B5B6-4D68-8907-5004203F92E0}" type="pres">
      <dgm:prSet presAssocID="{9EA91246-22A7-4378-88F5-9903DF5DB318}" presName="childNode2" presStyleLbl="bgAcc1" presStyleIdx="1" presStyleCnt="5" custScaleX="229805" custScaleY="311144">
        <dgm:presLayoutVars>
          <dgm:bulletEnabled val="1"/>
        </dgm:presLayoutVars>
      </dgm:prSet>
      <dgm:spPr>
        <a:xfrm>
          <a:off x="1973746" y="753264"/>
          <a:ext cx="1698534" cy="2428226"/>
        </a:xfrm>
        <a:prstGeom prst="roundRect">
          <a:avLst>
            <a:gd name="adj" fmla="val 10000"/>
          </a:avLst>
        </a:prstGeom>
      </dgm:spPr>
    </dgm:pt>
    <dgm:pt modelId="{CA103EE1-A984-4577-9F3F-D249BAAD1809}" type="pres">
      <dgm:prSet presAssocID="{9EA91246-22A7-4378-88F5-9903DF5DB318}" presName="childNode2tx" presStyleLbl="bgAcc1" presStyleIdx="1" presStyleCnt="5">
        <dgm:presLayoutVars>
          <dgm:bulletEnabled val="1"/>
        </dgm:presLayoutVars>
      </dgm:prSet>
      <dgm:spPr/>
    </dgm:pt>
    <dgm:pt modelId="{6F0DD8D5-6188-4B00-A25A-007A3025A34B}" type="pres">
      <dgm:prSet presAssocID="{9EA91246-22A7-4378-88F5-9903DF5DB318}" presName="parentNode2" presStyleLbl="node1" presStyleIdx="1" presStyleCnt="5" custScaleX="197828" custScaleY="350951" custLinFactY="-100000" custLinFactNeighborX="23294" custLinFactNeighborY="-159928">
        <dgm:presLayoutVars>
          <dgm:chMax val="0"/>
          <dgm:bulletEnabled val="1"/>
        </dgm:presLayoutVars>
      </dgm:prSet>
      <dgm:spPr/>
    </dgm:pt>
    <dgm:pt modelId="{7C4CCB53-1531-4016-98F3-9170B5DC37C1}" type="pres">
      <dgm:prSet presAssocID="{9EA91246-22A7-4378-88F5-9903DF5DB318}" presName="connSite2" presStyleCnt="0"/>
      <dgm:spPr/>
    </dgm:pt>
    <dgm:pt modelId="{498BCAAA-FE01-4843-849F-01CB13DCE976}" type="pres">
      <dgm:prSet presAssocID="{01BD2EAB-D981-4BBF-9602-41E330509738}" presName="Name18" presStyleLbl="sibTrans2D1" presStyleIdx="1" presStyleCnt="4"/>
      <dgm:spPr/>
    </dgm:pt>
    <dgm:pt modelId="{F2609B5C-9484-4133-A0F9-6C51600B96B6}" type="pres">
      <dgm:prSet presAssocID="{C05BA7D6-7D7A-4295-9065-27190AD6ECF5}" presName="composite1" presStyleCnt="0"/>
      <dgm:spPr/>
    </dgm:pt>
    <dgm:pt modelId="{98A7EE1C-EEEE-4329-8330-82BB08FDEDA6}" type="pres">
      <dgm:prSet presAssocID="{C05BA7D6-7D7A-4295-9065-27190AD6ECF5}" presName="dummyNode1" presStyleLbl="node1" presStyleIdx="1" presStyleCnt="5"/>
      <dgm:spPr/>
    </dgm:pt>
    <dgm:pt modelId="{81DCAE3F-E84A-408F-8719-EB0184C758FE}" type="pres">
      <dgm:prSet presAssocID="{C05BA7D6-7D7A-4295-9065-27190AD6ECF5}" presName="childNode1" presStyleLbl="bgAcc1" presStyleIdx="2" presStyleCnt="5" custScaleX="233909" custScaleY="419514" custLinFactNeighborX="4298" custLinFactNeighborY="1768">
        <dgm:presLayoutVars>
          <dgm:bulletEnabled val="1"/>
        </dgm:presLayoutVars>
      </dgm:prSet>
      <dgm:spPr>
        <a:xfrm>
          <a:off x="4285420" y="327966"/>
          <a:ext cx="1867063" cy="3318968"/>
        </a:xfrm>
        <a:prstGeom prst="roundRect">
          <a:avLst>
            <a:gd name="adj" fmla="val 10000"/>
          </a:avLst>
        </a:prstGeom>
      </dgm:spPr>
    </dgm:pt>
    <dgm:pt modelId="{83758201-5BA2-458B-8426-E1551F04E655}" type="pres">
      <dgm:prSet presAssocID="{C05BA7D6-7D7A-4295-9065-27190AD6ECF5}" presName="childNode1tx" presStyleLbl="bgAcc1" presStyleIdx="2" presStyleCnt="5">
        <dgm:presLayoutVars>
          <dgm:bulletEnabled val="1"/>
        </dgm:presLayoutVars>
      </dgm:prSet>
      <dgm:spPr/>
    </dgm:pt>
    <dgm:pt modelId="{799EB58B-27E5-4BA1-B96D-D11AFAF915C3}" type="pres">
      <dgm:prSet presAssocID="{C05BA7D6-7D7A-4295-9065-27190AD6ECF5}" presName="parentNode1" presStyleLbl="node1" presStyleIdx="2" presStyleCnt="5" custScaleX="193765" custScaleY="192587" custLinFactY="114692" custLinFactNeighborX="24887" custLinFactNeighborY="200000">
        <dgm:presLayoutVars>
          <dgm:chMax val="1"/>
          <dgm:bulletEnabled val="1"/>
        </dgm:presLayoutVars>
      </dgm:prSet>
      <dgm:spPr/>
    </dgm:pt>
    <dgm:pt modelId="{4EE2A0AA-95AC-454D-A6F1-02B84A3E5F6C}" type="pres">
      <dgm:prSet presAssocID="{C05BA7D6-7D7A-4295-9065-27190AD6ECF5}" presName="connSite1" presStyleCnt="0"/>
      <dgm:spPr/>
    </dgm:pt>
    <dgm:pt modelId="{FA8C3F0E-06F4-4A8F-B8DD-EA9137FCFFAC}" type="pres">
      <dgm:prSet presAssocID="{FB090FFA-47D1-418B-AA7B-234650924316}" presName="Name9" presStyleLbl="sibTrans2D1" presStyleIdx="2" presStyleCnt="4"/>
      <dgm:spPr/>
    </dgm:pt>
    <dgm:pt modelId="{7CA37043-FA39-4B96-A5A4-8E50C9845843}" type="pres">
      <dgm:prSet presAssocID="{FE4FC9C8-075A-494A-AD13-E57FFDDFFD06}" presName="composite2" presStyleCnt="0"/>
      <dgm:spPr/>
    </dgm:pt>
    <dgm:pt modelId="{0FF59732-EB6F-4415-98D1-99641FF67FC3}" type="pres">
      <dgm:prSet presAssocID="{FE4FC9C8-075A-494A-AD13-E57FFDDFFD06}" presName="dummyNode2" presStyleLbl="node1" presStyleIdx="2" presStyleCnt="5"/>
      <dgm:spPr/>
    </dgm:pt>
    <dgm:pt modelId="{9E67D0D2-B0DF-4F04-9095-B36EF0E495C7}" type="pres">
      <dgm:prSet presAssocID="{FE4FC9C8-075A-494A-AD13-E57FFDDFFD06}" presName="childNode2" presStyleLbl="bgAcc1" presStyleIdx="3" presStyleCnt="5" custScaleX="229303" custScaleY="310922" custLinFactNeighborX="1818" custLinFactNeighborY="-3721">
        <dgm:presLayoutVars>
          <dgm:bulletEnabled val="1"/>
        </dgm:presLayoutVars>
      </dgm:prSet>
      <dgm:spPr>
        <a:xfrm>
          <a:off x="6423933" y="615705"/>
          <a:ext cx="1787610" cy="2618852"/>
        </a:xfrm>
        <a:prstGeom prst="roundRect">
          <a:avLst>
            <a:gd name="adj" fmla="val 10000"/>
          </a:avLst>
        </a:prstGeom>
      </dgm:spPr>
    </dgm:pt>
    <dgm:pt modelId="{10577F9C-4E9A-4835-9EC1-0D3FD736A469}" type="pres">
      <dgm:prSet presAssocID="{FE4FC9C8-075A-494A-AD13-E57FFDDFFD06}" presName="childNode2tx" presStyleLbl="bgAcc1" presStyleIdx="3" presStyleCnt="5">
        <dgm:presLayoutVars>
          <dgm:bulletEnabled val="1"/>
        </dgm:presLayoutVars>
      </dgm:prSet>
      <dgm:spPr/>
    </dgm:pt>
    <dgm:pt modelId="{9EC414EA-E650-4D7D-9AD3-09F08F8C9DC6}" type="pres">
      <dgm:prSet presAssocID="{FE4FC9C8-075A-494A-AD13-E57FFDDFFD06}" presName="parentNode2" presStyleLbl="node1" presStyleIdx="3" presStyleCnt="5" custScaleX="188143" custScaleY="175233" custLinFactY="-100000" custLinFactNeighborX="27458" custLinFactNeighborY="-197126">
        <dgm:presLayoutVars>
          <dgm:chMax val="0"/>
          <dgm:bulletEnabled val="1"/>
        </dgm:presLayoutVars>
      </dgm:prSet>
      <dgm:spPr/>
    </dgm:pt>
    <dgm:pt modelId="{AF4B0ABD-3C8C-491D-AB41-A1BA00FA5F82}" type="pres">
      <dgm:prSet presAssocID="{FE4FC9C8-075A-494A-AD13-E57FFDDFFD06}" presName="connSite2" presStyleCnt="0"/>
      <dgm:spPr/>
    </dgm:pt>
    <dgm:pt modelId="{30769D0D-CA14-45B6-8D45-E37D6DFBEE2F}" type="pres">
      <dgm:prSet presAssocID="{2347F9F0-DF10-41BA-B9E1-AA457171B736}" presName="Name18" presStyleLbl="sibTrans2D1" presStyleIdx="3" presStyleCnt="4"/>
      <dgm:spPr/>
    </dgm:pt>
    <dgm:pt modelId="{B694731E-93A3-4A19-BB10-1B447A09880D}" type="pres">
      <dgm:prSet presAssocID="{38DE54BF-6D58-4656-90D0-9F22AF842948}" presName="composite1" presStyleCnt="0"/>
      <dgm:spPr/>
    </dgm:pt>
    <dgm:pt modelId="{8AEF6306-1EE5-4E10-8D63-47E058124A39}" type="pres">
      <dgm:prSet presAssocID="{38DE54BF-6D58-4656-90D0-9F22AF842948}" presName="dummyNode1" presStyleLbl="node1" presStyleIdx="3" presStyleCnt="5"/>
      <dgm:spPr/>
    </dgm:pt>
    <dgm:pt modelId="{30C85340-7E0F-42DF-A2DC-6C089199012A}" type="pres">
      <dgm:prSet presAssocID="{38DE54BF-6D58-4656-90D0-9F22AF842948}" presName="childNode1" presStyleLbl="bgAcc1" presStyleIdx="4" presStyleCnt="5" custScaleX="197609" custScaleY="395920" custLinFactNeighborX="11426" custLinFactNeighborY="-261">
        <dgm:presLayoutVars>
          <dgm:bulletEnabled val="1"/>
        </dgm:presLayoutVars>
      </dgm:prSet>
      <dgm:spPr>
        <a:xfrm>
          <a:off x="8496582" y="617027"/>
          <a:ext cx="1882233" cy="2694773"/>
        </a:xfrm>
        <a:prstGeom prst="roundRect">
          <a:avLst>
            <a:gd name="adj" fmla="val 10000"/>
          </a:avLst>
        </a:prstGeom>
      </dgm:spPr>
    </dgm:pt>
    <dgm:pt modelId="{4680E7FD-929C-4EC3-9215-80B8CF597727}" type="pres">
      <dgm:prSet presAssocID="{38DE54BF-6D58-4656-90D0-9F22AF842948}" presName="childNode1tx" presStyleLbl="bgAcc1" presStyleIdx="4" presStyleCnt="5">
        <dgm:presLayoutVars>
          <dgm:bulletEnabled val="1"/>
        </dgm:presLayoutVars>
      </dgm:prSet>
      <dgm:spPr/>
    </dgm:pt>
    <dgm:pt modelId="{D885EA3A-483F-4E2A-AB01-68AF0F65AE34}" type="pres">
      <dgm:prSet presAssocID="{38DE54BF-6D58-4656-90D0-9F22AF842948}" presName="parentNode1" presStyleLbl="node1" presStyleIdx="4" presStyleCnt="5" custScaleX="183259" custScaleY="236317" custLinFactY="157677" custLinFactNeighborX="15549" custLinFactNeighborY="200000">
        <dgm:presLayoutVars>
          <dgm:chMax val="1"/>
          <dgm:bulletEnabled val="1"/>
        </dgm:presLayoutVars>
      </dgm:prSet>
      <dgm:spPr/>
    </dgm:pt>
    <dgm:pt modelId="{C68F8857-E2DD-41BE-9C1F-7D2B8C185455}" type="pres">
      <dgm:prSet presAssocID="{38DE54BF-6D58-4656-90D0-9F22AF842948}" presName="connSite1" presStyleCnt="0"/>
      <dgm:spPr/>
    </dgm:pt>
  </dgm:ptLst>
  <dgm:cxnLst>
    <dgm:cxn modelId="{6238470A-8E8C-403A-A8AE-99774E502B2C}" srcId="{FE4FC9C8-075A-494A-AD13-E57FFDDFFD06}" destId="{972B7124-3796-49A6-8ACE-5773EA2A9FCF}" srcOrd="0" destOrd="0" parTransId="{731FE340-19B1-4FCA-AA28-697D244A86BE}" sibTransId="{F6C23A06-C767-4D1C-AA59-6459AABD8FBE}"/>
    <dgm:cxn modelId="{5526B30C-EBBC-4B9D-A8BF-98C142F54D30}" type="presOf" srcId="{0FB6CAB8-E1D8-489F-B39E-9D3B258C0172}" destId="{81DCAE3F-E84A-408F-8719-EB0184C758FE}" srcOrd="0" destOrd="1" presId="urn:microsoft.com/office/officeart/2005/8/layout/hProcess4"/>
    <dgm:cxn modelId="{A00AFF0C-2DFC-4C84-9823-418682AC176A}" srcId="{38DE54BF-6D58-4656-90D0-9F22AF842948}" destId="{7C1BD784-E0BC-46E8-9507-A08F81B0EA0B}" srcOrd="2" destOrd="0" parTransId="{3C543123-729D-44ED-AA46-EF4FABD918A0}" sibTransId="{37F60813-1020-41B8-85BA-4DFC336E7FA0}"/>
    <dgm:cxn modelId="{CC263814-5313-48DB-83B4-C263ADB2E0A2}" type="presOf" srcId="{7C1BD784-E0BC-46E8-9507-A08F81B0EA0B}" destId="{30C85340-7E0F-42DF-A2DC-6C089199012A}" srcOrd="0" destOrd="2" presId="urn:microsoft.com/office/officeart/2005/8/layout/hProcess4"/>
    <dgm:cxn modelId="{88FD3A1A-3BDA-4016-94A2-2AA905568F59}" type="presOf" srcId="{77B0C067-4144-45C5-9B32-5E6551FC6035}" destId="{9E67D0D2-B0DF-4F04-9095-B36EF0E495C7}" srcOrd="0" destOrd="1" presId="urn:microsoft.com/office/officeart/2005/8/layout/hProcess4"/>
    <dgm:cxn modelId="{D298381C-7CC9-4386-9758-3F7A0431404A}" type="presOf" srcId="{7C1BD784-E0BC-46E8-9507-A08F81B0EA0B}" destId="{4680E7FD-929C-4EC3-9215-80B8CF597727}" srcOrd="1" destOrd="2" presId="urn:microsoft.com/office/officeart/2005/8/layout/hProcess4"/>
    <dgm:cxn modelId="{E81B5925-F99E-4524-9DEC-F6341E5D60F5}" type="presOf" srcId="{9EA91246-22A7-4378-88F5-9903DF5DB318}" destId="{6F0DD8D5-6188-4B00-A25A-007A3025A34B}" srcOrd="0" destOrd="0" presId="urn:microsoft.com/office/officeart/2005/8/layout/hProcess4"/>
    <dgm:cxn modelId="{A7C79829-3567-4AC3-BA4D-83FEEB818E5F}" type="presOf" srcId="{19A0A588-DB2B-4544-9905-3B6F82059E61}" destId="{CA103EE1-A984-4577-9F3F-D249BAAD1809}" srcOrd="1" destOrd="1" presId="urn:microsoft.com/office/officeart/2005/8/layout/hProcess4"/>
    <dgm:cxn modelId="{424DA937-19A3-4A2B-8D70-FEE77597FBF2}" srcId="{9EA91246-22A7-4378-88F5-9903DF5DB318}" destId="{06BA8243-6590-4A9E-9E18-29EE4B712701}" srcOrd="0" destOrd="0" parTransId="{B8DF09D2-83E5-44D8-B6A2-93058EF696C9}" sibTransId="{DA1FD865-E29C-4B4D-AEEF-136CA0DC5DAF}"/>
    <dgm:cxn modelId="{7533CB39-4EA7-463C-A463-045E81638D55}" srcId="{CA45EEAC-1C45-4157-BF6B-D62A0FDB5D05}" destId="{A9248F61-EBE0-425D-81FB-2DD6C868B871}" srcOrd="0" destOrd="0" parTransId="{588650A5-077E-4A92-90D7-20B38F91F169}" sibTransId="{8964C9FA-B7B3-4F31-B2F3-8A8B3A15C696}"/>
    <dgm:cxn modelId="{51E1D13C-AAC3-47EC-831D-CE66ED15158E}" type="presOf" srcId="{98D70988-DEF5-4136-BAFB-4B836B622DCF}" destId="{30C85340-7E0F-42DF-A2DC-6C089199012A}" srcOrd="0" destOrd="1" presId="urn:microsoft.com/office/officeart/2005/8/layout/hProcess4"/>
    <dgm:cxn modelId="{E5CB1964-B11B-44AC-99EF-A866873F8218}" srcId="{D8051C2E-A84D-4100-AE78-97820CD64AE3}" destId="{CA45EEAC-1C45-4157-BF6B-D62A0FDB5D05}" srcOrd="0" destOrd="0" parTransId="{3A957F4B-FF7E-4E6C-AD9E-79CC4573BA66}" sibTransId="{1EEE07C5-C11E-446F-AA4F-D2468EB39064}"/>
    <dgm:cxn modelId="{F7217766-13C3-4913-8789-FD07563BED9E}" type="presOf" srcId="{06BA8243-6590-4A9E-9E18-29EE4B712701}" destId="{CA103EE1-A984-4577-9F3F-D249BAAD1809}" srcOrd="1" destOrd="0" presId="urn:microsoft.com/office/officeart/2005/8/layout/hProcess4"/>
    <dgm:cxn modelId="{887F8566-B2C2-4BC9-82C3-B574C745A189}" srcId="{D8051C2E-A84D-4100-AE78-97820CD64AE3}" destId="{FE4FC9C8-075A-494A-AD13-E57FFDDFFD06}" srcOrd="3" destOrd="0" parTransId="{1A1F0EA3-D3D5-4C7F-9072-B96FCBCA6D24}" sibTransId="{2347F9F0-DF10-41BA-B9E1-AA457171B736}"/>
    <dgm:cxn modelId="{90899A66-8065-4395-AAAA-48F6FB1D4A4E}" type="presOf" srcId="{972B7124-3796-49A6-8ACE-5773EA2A9FCF}" destId="{9E67D0D2-B0DF-4F04-9095-B36EF0E495C7}" srcOrd="0" destOrd="0" presId="urn:microsoft.com/office/officeart/2005/8/layout/hProcess4"/>
    <dgm:cxn modelId="{8B2D4D6A-BA9F-4132-947B-3FFE99DD5DEB}" srcId="{D8051C2E-A84D-4100-AE78-97820CD64AE3}" destId="{C05BA7D6-7D7A-4295-9065-27190AD6ECF5}" srcOrd="2" destOrd="0" parTransId="{5EA0E2A5-59A8-4EA4-A85A-5F3570399CD8}" sibTransId="{FB090FFA-47D1-418B-AA7B-234650924316}"/>
    <dgm:cxn modelId="{D4532D6F-5724-42D3-A887-9EF23DB3599C}" type="presOf" srcId="{972B7124-3796-49A6-8ACE-5773EA2A9FCF}" destId="{10577F9C-4E9A-4835-9EC1-0D3FD736A469}" srcOrd="1" destOrd="0" presId="urn:microsoft.com/office/officeart/2005/8/layout/hProcess4"/>
    <dgm:cxn modelId="{C43B4651-D585-4B09-B7D2-E829C5B4D71D}" srcId="{C05BA7D6-7D7A-4295-9065-27190AD6ECF5}" destId="{0FB6CAB8-E1D8-489F-B39E-9D3B258C0172}" srcOrd="1" destOrd="0" parTransId="{1528B387-E98E-4397-914F-5175CF0E058E}" sibTransId="{2851774A-B7B7-4B5E-9538-8569AB98EC57}"/>
    <dgm:cxn modelId="{3EFB3453-A559-4EC8-8E2C-2C456D5D83F9}" type="presOf" srcId="{C05BA7D6-7D7A-4295-9065-27190AD6ECF5}" destId="{799EB58B-27E5-4BA1-B96D-D11AFAF915C3}" srcOrd="0" destOrd="0" presId="urn:microsoft.com/office/officeart/2005/8/layout/hProcess4"/>
    <dgm:cxn modelId="{BBDAEF73-C74F-4AF6-AC8C-9A583995BAE3}" srcId="{FE4FC9C8-075A-494A-AD13-E57FFDDFFD06}" destId="{77B0C067-4144-45C5-9B32-5E6551FC6035}" srcOrd="1" destOrd="0" parTransId="{7EE9EDF4-70E5-48F9-8B72-3930B5B4757E}" sibTransId="{41592D1B-3C9C-4D23-8DE7-C92C855A14AF}"/>
    <dgm:cxn modelId="{D96CF453-8157-47B0-BDAA-B1B1E5D16D4A}" type="presOf" srcId="{A9248F61-EBE0-425D-81FB-2DD6C868B871}" destId="{C338A98B-0F99-4B44-B247-5207210C98BC}" srcOrd="0" destOrd="0" presId="urn:microsoft.com/office/officeart/2005/8/layout/hProcess4"/>
    <dgm:cxn modelId="{983EA458-B1AE-4BD9-8AFF-024ADDE235DE}" type="presOf" srcId="{77B0C067-4144-45C5-9B32-5E6551FC6035}" destId="{10577F9C-4E9A-4835-9EC1-0D3FD736A469}" srcOrd="1" destOrd="1" presId="urn:microsoft.com/office/officeart/2005/8/layout/hProcess4"/>
    <dgm:cxn modelId="{A46DB47F-1458-43B9-A9C7-947822F30C25}" type="presOf" srcId="{CA45EEAC-1C45-4157-BF6B-D62A0FDB5D05}" destId="{1A8058C9-4EF6-426E-96F3-E936F53CAD72}" srcOrd="0" destOrd="0" presId="urn:microsoft.com/office/officeart/2005/8/layout/hProcess4"/>
    <dgm:cxn modelId="{EEB36B85-FAD9-467D-8DF8-4502483A9B21}" srcId="{C05BA7D6-7D7A-4295-9065-27190AD6ECF5}" destId="{804734E8-A4FC-44F3-B782-A416C8C52189}" srcOrd="0" destOrd="0" parTransId="{1BFACD94-369A-4297-B5C0-EE24EC664796}" sibTransId="{286326F8-6352-4654-95B6-392D60484372}"/>
    <dgm:cxn modelId="{22DD0886-25AC-4D44-9050-038320C5FFD4}" srcId="{D8051C2E-A84D-4100-AE78-97820CD64AE3}" destId="{38DE54BF-6D58-4656-90D0-9F22AF842948}" srcOrd="4" destOrd="0" parTransId="{AF55CBC8-8EB3-4055-A56B-84DFCF4111A3}" sibTransId="{72A17204-E8B8-4F0E-A87B-B2D59EB40D67}"/>
    <dgm:cxn modelId="{D25B5486-CCD4-4C38-9B91-E08D4EACAE7B}" type="presOf" srcId="{486E6411-F754-4846-9BF4-D8ADF22A4D1D}" destId="{BC426028-94EB-43A7-B026-8B7E15C603B8}" srcOrd="1" destOrd="1" presId="urn:microsoft.com/office/officeart/2005/8/layout/hProcess4"/>
    <dgm:cxn modelId="{1932F08B-4B59-448D-AA04-0425673E892D}" type="presOf" srcId="{01BD2EAB-D981-4BBF-9602-41E330509738}" destId="{498BCAAA-FE01-4843-849F-01CB13DCE976}" srcOrd="0" destOrd="0" presId="urn:microsoft.com/office/officeart/2005/8/layout/hProcess4"/>
    <dgm:cxn modelId="{0464578C-C016-4C13-8D53-E4DF77E94F8F}" type="presOf" srcId="{2347F9F0-DF10-41BA-B9E1-AA457171B736}" destId="{30769D0D-CA14-45B6-8D45-E37D6DFBEE2F}" srcOrd="0" destOrd="0" presId="urn:microsoft.com/office/officeart/2005/8/layout/hProcess4"/>
    <dgm:cxn modelId="{76459794-5495-42CD-B895-F1F0FA75E98E}" srcId="{9EA91246-22A7-4378-88F5-9903DF5DB318}" destId="{19A0A588-DB2B-4544-9905-3B6F82059E61}" srcOrd="1" destOrd="0" parTransId="{181737CF-501E-4005-8DE1-AA9A541248C9}" sibTransId="{EB063865-36DC-433C-83A3-6292FA425088}"/>
    <dgm:cxn modelId="{D6FA1396-49EC-439D-9DC0-3B8D7905DE28}" type="presOf" srcId="{19A0A588-DB2B-4544-9905-3B6F82059E61}" destId="{C46B7E12-B5B6-4D68-8907-5004203F92E0}" srcOrd="0" destOrd="1" presId="urn:microsoft.com/office/officeart/2005/8/layout/hProcess4"/>
    <dgm:cxn modelId="{E50FD89A-03A8-46E5-AA6E-ABAD2B5B06E5}" type="presOf" srcId="{0FB6CAB8-E1D8-489F-B39E-9D3B258C0172}" destId="{83758201-5BA2-458B-8426-E1551F04E655}" srcOrd="1" destOrd="1" presId="urn:microsoft.com/office/officeart/2005/8/layout/hProcess4"/>
    <dgm:cxn modelId="{4255D8A5-15A8-4C0E-B5B4-DF33EE4175B3}" type="presOf" srcId="{FE4FC9C8-075A-494A-AD13-E57FFDDFFD06}" destId="{9EC414EA-E650-4D7D-9AD3-09F08F8C9DC6}" srcOrd="0" destOrd="0" presId="urn:microsoft.com/office/officeart/2005/8/layout/hProcess4"/>
    <dgm:cxn modelId="{665D00A9-2300-48A7-9F9E-00EE6D641F6B}" type="presOf" srcId="{06BA8243-6590-4A9E-9E18-29EE4B712701}" destId="{C46B7E12-B5B6-4D68-8907-5004203F92E0}" srcOrd="0" destOrd="0" presId="urn:microsoft.com/office/officeart/2005/8/layout/hProcess4"/>
    <dgm:cxn modelId="{BFD3C5AB-F038-4D4C-B688-5CE63F5FFC5E}" srcId="{D8051C2E-A84D-4100-AE78-97820CD64AE3}" destId="{9EA91246-22A7-4378-88F5-9903DF5DB318}" srcOrd="1" destOrd="0" parTransId="{8F81B81A-29B9-491D-9C62-696FA5C7804A}" sibTransId="{01BD2EAB-D981-4BBF-9602-41E330509738}"/>
    <dgm:cxn modelId="{09D68DAE-8453-49C4-BA08-62764051EEC3}" type="presOf" srcId="{5B1CE881-0672-47A9-9FA6-F4226C0B3789}" destId="{30C85340-7E0F-42DF-A2DC-6C089199012A}" srcOrd="0" destOrd="0" presId="urn:microsoft.com/office/officeart/2005/8/layout/hProcess4"/>
    <dgm:cxn modelId="{57A881B7-4968-437D-A74D-A1549C2DC8E1}" type="presOf" srcId="{5B1CE881-0672-47A9-9FA6-F4226C0B3789}" destId="{4680E7FD-929C-4EC3-9215-80B8CF597727}" srcOrd="1" destOrd="0" presId="urn:microsoft.com/office/officeart/2005/8/layout/hProcess4"/>
    <dgm:cxn modelId="{D7DCA9B7-01A1-47CA-BE2B-2191C3BD4B43}" type="presOf" srcId="{486E6411-F754-4846-9BF4-D8ADF22A4D1D}" destId="{C338A98B-0F99-4B44-B247-5207210C98BC}" srcOrd="0" destOrd="1" presId="urn:microsoft.com/office/officeart/2005/8/layout/hProcess4"/>
    <dgm:cxn modelId="{742D9BBC-4090-46FE-B948-86A7FCE9D80F}" type="presOf" srcId="{D8051C2E-A84D-4100-AE78-97820CD64AE3}" destId="{B69D3495-8FD0-48B5-9BDB-595237442D7B}" srcOrd="0" destOrd="0" presId="urn:microsoft.com/office/officeart/2005/8/layout/hProcess4"/>
    <dgm:cxn modelId="{7480EBC7-321A-49D3-A7E7-0822C48145A7}" srcId="{38DE54BF-6D58-4656-90D0-9F22AF842948}" destId="{5B1CE881-0672-47A9-9FA6-F4226C0B3789}" srcOrd="0" destOrd="0" parTransId="{7794122D-E9BC-48BD-9C44-8A497BAD4221}" sibTransId="{59A88A8D-06C3-42D5-95BB-2AEB7B47E7F6}"/>
    <dgm:cxn modelId="{0D0C94CC-CED4-4E43-91C9-9556940FB9E2}" type="presOf" srcId="{38DE54BF-6D58-4656-90D0-9F22AF842948}" destId="{D885EA3A-483F-4E2A-AB01-68AF0F65AE34}" srcOrd="0" destOrd="0" presId="urn:microsoft.com/office/officeart/2005/8/layout/hProcess4"/>
    <dgm:cxn modelId="{21572ECF-07DB-4D29-BE60-ACF4B6D729A5}" srcId="{38DE54BF-6D58-4656-90D0-9F22AF842948}" destId="{98D70988-DEF5-4136-BAFB-4B836B622DCF}" srcOrd="1" destOrd="0" parTransId="{FB535770-08CA-46D7-BCF2-DE09DF885DAE}" sibTransId="{3E49EDF8-A406-4CB0-9226-CBDA6CF0448A}"/>
    <dgm:cxn modelId="{496AB0DE-3382-4209-9E66-77684F3DC2C8}" type="presOf" srcId="{804734E8-A4FC-44F3-B782-A416C8C52189}" destId="{83758201-5BA2-458B-8426-E1551F04E655}" srcOrd="1" destOrd="0" presId="urn:microsoft.com/office/officeart/2005/8/layout/hProcess4"/>
    <dgm:cxn modelId="{A9FF67E1-E973-4653-9B42-B573C2636765}" type="presOf" srcId="{FB090FFA-47D1-418B-AA7B-234650924316}" destId="{FA8C3F0E-06F4-4A8F-B8DD-EA9137FCFFAC}" srcOrd="0" destOrd="0" presId="urn:microsoft.com/office/officeart/2005/8/layout/hProcess4"/>
    <dgm:cxn modelId="{71DEF1E1-986B-4880-9F07-DBAC08C1246E}" srcId="{CA45EEAC-1C45-4157-BF6B-D62A0FDB5D05}" destId="{486E6411-F754-4846-9BF4-D8ADF22A4D1D}" srcOrd="1" destOrd="0" parTransId="{79469F9D-09C8-4726-BF79-D52325B77CA9}" sibTransId="{A6ADBC03-912E-4E55-8E9A-C8EFC12B51AE}"/>
    <dgm:cxn modelId="{E9A80EEE-8D87-4008-883B-67484C1903FB}" type="presOf" srcId="{98D70988-DEF5-4136-BAFB-4B836B622DCF}" destId="{4680E7FD-929C-4EC3-9215-80B8CF597727}" srcOrd="1" destOrd="1" presId="urn:microsoft.com/office/officeart/2005/8/layout/hProcess4"/>
    <dgm:cxn modelId="{27C646EF-621D-47B6-80F0-3876816DF680}" type="presOf" srcId="{A9248F61-EBE0-425D-81FB-2DD6C868B871}" destId="{BC426028-94EB-43A7-B026-8B7E15C603B8}" srcOrd="1" destOrd="0" presId="urn:microsoft.com/office/officeart/2005/8/layout/hProcess4"/>
    <dgm:cxn modelId="{D092C3FA-AFC0-4A01-8929-3D07E782D39B}" type="presOf" srcId="{804734E8-A4FC-44F3-B782-A416C8C52189}" destId="{81DCAE3F-E84A-408F-8719-EB0184C758FE}" srcOrd="0" destOrd="0" presId="urn:microsoft.com/office/officeart/2005/8/layout/hProcess4"/>
    <dgm:cxn modelId="{EB8CAEFC-976A-4A8F-ADFE-F6F1D69FF61E}" type="presOf" srcId="{1EEE07C5-C11E-446F-AA4F-D2468EB39064}" destId="{67174E5A-844E-4B5B-AEFE-16879B465274}" srcOrd="0" destOrd="0" presId="urn:microsoft.com/office/officeart/2005/8/layout/hProcess4"/>
    <dgm:cxn modelId="{4C200CC6-7CE3-4E5F-9BEA-E2B108D9AA07}" type="presParOf" srcId="{B69D3495-8FD0-48B5-9BDB-595237442D7B}" destId="{7B1C9C98-0FEA-4B5B-8150-9AA9174016B2}" srcOrd="0" destOrd="0" presId="urn:microsoft.com/office/officeart/2005/8/layout/hProcess4"/>
    <dgm:cxn modelId="{3FDBE885-887B-4383-95B7-844A6CA027A8}" type="presParOf" srcId="{B69D3495-8FD0-48B5-9BDB-595237442D7B}" destId="{144355AD-86D9-41E8-8E65-52EC63834F04}" srcOrd="1" destOrd="0" presId="urn:microsoft.com/office/officeart/2005/8/layout/hProcess4"/>
    <dgm:cxn modelId="{C2A13797-C74D-4735-A63A-FCF8AC7F260C}" type="presParOf" srcId="{B69D3495-8FD0-48B5-9BDB-595237442D7B}" destId="{657A51ED-5FA6-48B4-B423-BEC409776E9B}" srcOrd="2" destOrd="0" presId="urn:microsoft.com/office/officeart/2005/8/layout/hProcess4"/>
    <dgm:cxn modelId="{859B87E2-70E8-4E25-9EC2-B1F523F8B5D8}" type="presParOf" srcId="{657A51ED-5FA6-48B4-B423-BEC409776E9B}" destId="{C1A069A5-5700-4FAC-A408-FBA545F52327}" srcOrd="0" destOrd="0" presId="urn:microsoft.com/office/officeart/2005/8/layout/hProcess4"/>
    <dgm:cxn modelId="{249F1B7A-FB1C-40B8-A756-405459FE2F52}" type="presParOf" srcId="{C1A069A5-5700-4FAC-A408-FBA545F52327}" destId="{A6163984-FA3D-4219-863F-3AAA67CB06D5}" srcOrd="0" destOrd="0" presId="urn:microsoft.com/office/officeart/2005/8/layout/hProcess4"/>
    <dgm:cxn modelId="{801A7ADD-ED4D-40A8-93F4-E0EEA48C0669}" type="presParOf" srcId="{C1A069A5-5700-4FAC-A408-FBA545F52327}" destId="{C338A98B-0F99-4B44-B247-5207210C98BC}" srcOrd="1" destOrd="0" presId="urn:microsoft.com/office/officeart/2005/8/layout/hProcess4"/>
    <dgm:cxn modelId="{86DF51B8-9D80-4844-AEC6-FF268E4A9ABB}" type="presParOf" srcId="{C1A069A5-5700-4FAC-A408-FBA545F52327}" destId="{BC426028-94EB-43A7-B026-8B7E15C603B8}" srcOrd="2" destOrd="0" presId="urn:microsoft.com/office/officeart/2005/8/layout/hProcess4"/>
    <dgm:cxn modelId="{4FA8CE8D-D38C-4430-8B17-73A63F79B8E9}" type="presParOf" srcId="{C1A069A5-5700-4FAC-A408-FBA545F52327}" destId="{1A8058C9-4EF6-426E-96F3-E936F53CAD72}" srcOrd="3" destOrd="0" presId="urn:microsoft.com/office/officeart/2005/8/layout/hProcess4"/>
    <dgm:cxn modelId="{5FE19566-BDB7-49C5-8D86-667961F29284}" type="presParOf" srcId="{C1A069A5-5700-4FAC-A408-FBA545F52327}" destId="{53CE7E7E-4D99-466D-B7DC-B5BA5078F8F3}" srcOrd="4" destOrd="0" presId="urn:microsoft.com/office/officeart/2005/8/layout/hProcess4"/>
    <dgm:cxn modelId="{85B0A683-D9B1-43EA-A4AB-EAD3D7F0DCC7}" type="presParOf" srcId="{657A51ED-5FA6-48B4-B423-BEC409776E9B}" destId="{67174E5A-844E-4B5B-AEFE-16879B465274}" srcOrd="1" destOrd="0" presId="urn:microsoft.com/office/officeart/2005/8/layout/hProcess4"/>
    <dgm:cxn modelId="{C6FD3292-933B-480C-B14A-02FA98F720A8}" type="presParOf" srcId="{657A51ED-5FA6-48B4-B423-BEC409776E9B}" destId="{34963AB3-8AC4-412D-9BA0-58626C5F8311}" srcOrd="2" destOrd="0" presId="urn:microsoft.com/office/officeart/2005/8/layout/hProcess4"/>
    <dgm:cxn modelId="{1A0024AB-FA70-48B3-ACB3-B20A1C0D2B6C}" type="presParOf" srcId="{34963AB3-8AC4-412D-9BA0-58626C5F8311}" destId="{8692A57E-E2C0-4799-9475-370144E4830F}" srcOrd="0" destOrd="0" presId="urn:microsoft.com/office/officeart/2005/8/layout/hProcess4"/>
    <dgm:cxn modelId="{8E4127BC-D12E-436F-B940-1B79AB9A0A6D}" type="presParOf" srcId="{34963AB3-8AC4-412D-9BA0-58626C5F8311}" destId="{C46B7E12-B5B6-4D68-8907-5004203F92E0}" srcOrd="1" destOrd="0" presId="urn:microsoft.com/office/officeart/2005/8/layout/hProcess4"/>
    <dgm:cxn modelId="{37304ECD-2D15-4104-816B-6C7055A07E05}" type="presParOf" srcId="{34963AB3-8AC4-412D-9BA0-58626C5F8311}" destId="{CA103EE1-A984-4577-9F3F-D249BAAD1809}" srcOrd="2" destOrd="0" presId="urn:microsoft.com/office/officeart/2005/8/layout/hProcess4"/>
    <dgm:cxn modelId="{40E77C13-A871-4552-B5F4-D95E3A8B2E33}" type="presParOf" srcId="{34963AB3-8AC4-412D-9BA0-58626C5F8311}" destId="{6F0DD8D5-6188-4B00-A25A-007A3025A34B}" srcOrd="3" destOrd="0" presId="urn:microsoft.com/office/officeart/2005/8/layout/hProcess4"/>
    <dgm:cxn modelId="{2CF24B47-80D0-476A-B01A-8CF0B71B0C2C}" type="presParOf" srcId="{34963AB3-8AC4-412D-9BA0-58626C5F8311}" destId="{7C4CCB53-1531-4016-98F3-9170B5DC37C1}" srcOrd="4" destOrd="0" presId="urn:microsoft.com/office/officeart/2005/8/layout/hProcess4"/>
    <dgm:cxn modelId="{AA71EE0A-90BD-4E46-8128-0A30A7DF3E57}" type="presParOf" srcId="{657A51ED-5FA6-48B4-B423-BEC409776E9B}" destId="{498BCAAA-FE01-4843-849F-01CB13DCE976}" srcOrd="3" destOrd="0" presId="urn:microsoft.com/office/officeart/2005/8/layout/hProcess4"/>
    <dgm:cxn modelId="{A7D23F73-4EBE-457D-AD30-C703F35FE4EA}" type="presParOf" srcId="{657A51ED-5FA6-48B4-B423-BEC409776E9B}" destId="{F2609B5C-9484-4133-A0F9-6C51600B96B6}" srcOrd="4" destOrd="0" presId="urn:microsoft.com/office/officeart/2005/8/layout/hProcess4"/>
    <dgm:cxn modelId="{E3F784B6-9CA5-49AB-91E8-98FF688B793D}" type="presParOf" srcId="{F2609B5C-9484-4133-A0F9-6C51600B96B6}" destId="{98A7EE1C-EEEE-4329-8330-82BB08FDEDA6}" srcOrd="0" destOrd="0" presId="urn:microsoft.com/office/officeart/2005/8/layout/hProcess4"/>
    <dgm:cxn modelId="{B2973DF3-ECF8-4464-A234-312A9642D7E3}" type="presParOf" srcId="{F2609B5C-9484-4133-A0F9-6C51600B96B6}" destId="{81DCAE3F-E84A-408F-8719-EB0184C758FE}" srcOrd="1" destOrd="0" presId="urn:microsoft.com/office/officeart/2005/8/layout/hProcess4"/>
    <dgm:cxn modelId="{DB683ACD-0790-43FC-8C4B-9C7934A8D009}" type="presParOf" srcId="{F2609B5C-9484-4133-A0F9-6C51600B96B6}" destId="{83758201-5BA2-458B-8426-E1551F04E655}" srcOrd="2" destOrd="0" presId="urn:microsoft.com/office/officeart/2005/8/layout/hProcess4"/>
    <dgm:cxn modelId="{5D25E122-D39D-487B-918E-F8098E4EB184}" type="presParOf" srcId="{F2609B5C-9484-4133-A0F9-6C51600B96B6}" destId="{799EB58B-27E5-4BA1-B96D-D11AFAF915C3}" srcOrd="3" destOrd="0" presId="urn:microsoft.com/office/officeart/2005/8/layout/hProcess4"/>
    <dgm:cxn modelId="{8EB4240B-C4F2-43E9-B579-FDA60636BCC8}" type="presParOf" srcId="{F2609B5C-9484-4133-A0F9-6C51600B96B6}" destId="{4EE2A0AA-95AC-454D-A6F1-02B84A3E5F6C}" srcOrd="4" destOrd="0" presId="urn:microsoft.com/office/officeart/2005/8/layout/hProcess4"/>
    <dgm:cxn modelId="{B907FF8D-BEF3-4ADF-97B4-6248437931F7}" type="presParOf" srcId="{657A51ED-5FA6-48B4-B423-BEC409776E9B}" destId="{FA8C3F0E-06F4-4A8F-B8DD-EA9137FCFFAC}" srcOrd="5" destOrd="0" presId="urn:microsoft.com/office/officeart/2005/8/layout/hProcess4"/>
    <dgm:cxn modelId="{75352779-0B64-4ABA-8E62-DD6FAA431D90}" type="presParOf" srcId="{657A51ED-5FA6-48B4-B423-BEC409776E9B}" destId="{7CA37043-FA39-4B96-A5A4-8E50C9845843}" srcOrd="6" destOrd="0" presId="urn:microsoft.com/office/officeart/2005/8/layout/hProcess4"/>
    <dgm:cxn modelId="{BC23B131-ADB3-49EA-B0E9-8654611B6D53}" type="presParOf" srcId="{7CA37043-FA39-4B96-A5A4-8E50C9845843}" destId="{0FF59732-EB6F-4415-98D1-99641FF67FC3}" srcOrd="0" destOrd="0" presId="urn:microsoft.com/office/officeart/2005/8/layout/hProcess4"/>
    <dgm:cxn modelId="{04338233-65D8-4BE9-BF79-20730234A4B5}" type="presParOf" srcId="{7CA37043-FA39-4B96-A5A4-8E50C9845843}" destId="{9E67D0D2-B0DF-4F04-9095-B36EF0E495C7}" srcOrd="1" destOrd="0" presId="urn:microsoft.com/office/officeart/2005/8/layout/hProcess4"/>
    <dgm:cxn modelId="{268871A4-EA1C-4E1D-9099-1E2453757D74}" type="presParOf" srcId="{7CA37043-FA39-4B96-A5A4-8E50C9845843}" destId="{10577F9C-4E9A-4835-9EC1-0D3FD736A469}" srcOrd="2" destOrd="0" presId="urn:microsoft.com/office/officeart/2005/8/layout/hProcess4"/>
    <dgm:cxn modelId="{18AEF023-72BC-48FC-8D8D-DA49F3BC1EA9}" type="presParOf" srcId="{7CA37043-FA39-4B96-A5A4-8E50C9845843}" destId="{9EC414EA-E650-4D7D-9AD3-09F08F8C9DC6}" srcOrd="3" destOrd="0" presId="urn:microsoft.com/office/officeart/2005/8/layout/hProcess4"/>
    <dgm:cxn modelId="{33706E9E-CA90-4197-A1DA-8E10B41FDB4D}" type="presParOf" srcId="{7CA37043-FA39-4B96-A5A4-8E50C9845843}" destId="{AF4B0ABD-3C8C-491D-AB41-A1BA00FA5F82}" srcOrd="4" destOrd="0" presId="urn:microsoft.com/office/officeart/2005/8/layout/hProcess4"/>
    <dgm:cxn modelId="{60E8DC1E-BA34-4329-818C-E75C11A6278B}" type="presParOf" srcId="{657A51ED-5FA6-48B4-B423-BEC409776E9B}" destId="{30769D0D-CA14-45B6-8D45-E37D6DFBEE2F}" srcOrd="7" destOrd="0" presId="urn:microsoft.com/office/officeart/2005/8/layout/hProcess4"/>
    <dgm:cxn modelId="{4B5394DC-531D-48CF-94FC-37ED76FC9A89}" type="presParOf" srcId="{657A51ED-5FA6-48B4-B423-BEC409776E9B}" destId="{B694731E-93A3-4A19-BB10-1B447A09880D}" srcOrd="8" destOrd="0" presId="urn:microsoft.com/office/officeart/2005/8/layout/hProcess4"/>
    <dgm:cxn modelId="{9E2F216E-9605-450E-8C57-16C94C7E0D8B}" type="presParOf" srcId="{B694731E-93A3-4A19-BB10-1B447A09880D}" destId="{8AEF6306-1EE5-4E10-8D63-47E058124A39}" srcOrd="0" destOrd="0" presId="urn:microsoft.com/office/officeart/2005/8/layout/hProcess4"/>
    <dgm:cxn modelId="{35315CB6-0744-4159-9B1A-8D2733072963}" type="presParOf" srcId="{B694731E-93A3-4A19-BB10-1B447A09880D}" destId="{30C85340-7E0F-42DF-A2DC-6C089199012A}" srcOrd="1" destOrd="0" presId="urn:microsoft.com/office/officeart/2005/8/layout/hProcess4"/>
    <dgm:cxn modelId="{C7751F60-6CCC-4CC9-96B5-CA34257C7360}" type="presParOf" srcId="{B694731E-93A3-4A19-BB10-1B447A09880D}" destId="{4680E7FD-929C-4EC3-9215-80B8CF597727}" srcOrd="2" destOrd="0" presId="urn:microsoft.com/office/officeart/2005/8/layout/hProcess4"/>
    <dgm:cxn modelId="{2E55B772-83F9-4DF0-9336-F9D3436CCF63}" type="presParOf" srcId="{B694731E-93A3-4A19-BB10-1B447A09880D}" destId="{D885EA3A-483F-4E2A-AB01-68AF0F65AE34}" srcOrd="3" destOrd="0" presId="urn:microsoft.com/office/officeart/2005/8/layout/hProcess4"/>
    <dgm:cxn modelId="{3AB720C3-4349-45CA-BFF4-12F323649DA3}" type="presParOf" srcId="{B694731E-93A3-4A19-BB10-1B447A09880D}" destId="{C68F8857-E2DD-41BE-9C1F-7D2B8C18545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16B961-FA32-44C8-AE67-3BCD677A0D1A}">
      <dsp:nvSpPr>
        <dsp:cNvPr id="0" name=""/>
        <dsp:cNvSpPr/>
      </dsp:nvSpPr>
      <dsp:spPr>
        <a:xfrm>
          <a:off x="248805" y="0"/>
          <a:ext cx="3320984" cy="3320984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14E459-A02D-402A-A094-6B3FA4FF1C32}">
      <dsp:nvSpPr>
        <dsp:cNvPr id="0" name=""/>
        <dsp:cNvSpPr/>
      </dsp:nvSpPr>
      <dsp:spPr>
        <a:xfrm>
          <a:off x="570143" y="315493"/>
          <a:ext cx="1295183" cy="12951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Business Process Architecture Definition (BPAD)</a:t>
          </a:r>
          <a:endParaRPr lang="es-ES" sz="1500" kern="1200" dirty="0"/>
        </a:p>
      </dsp:txBody>
      <dsp:txXfrm>
        <a:off x="633369" y="378719"/>
        <a:ext cx="1168731" cy="1168731"/>
      </dsp:txXfrm>
    </dsp:sp>
    <dsp:sp modelId="{2574E3BC-5D68-48F4-BEBD-402EAA617BC1}">
      <dsp:nvSpPr>
        <dsp:cNvPr id="0" name=""/>
        <dsp:cNvSpPr/>
      </dsp:nvSpPr>
      <dsp:spPr>
        <a:xfrm>
          <a:off x="1964957" y="315493"/>
          <a:ext cx="1295183" cy="12951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noProof="0" dirty="0"/>
            <a:t>Continuous Process Optimization (PO)</a:t>
          </a:r>
        </a:p>
      </dsp:txBody>
      <dsp:txXfrm>
        <a:off x="2028183" y="378719"/>
        <a:ext cx="1168731" cy="1168731"/>
      </dsp:txXfrm>
    </dsp:sp>
    <dsp:sp modelId="{91B48E1C-AFD0-4E12-B3DF-96362CD12BC0}">
      <dsp:nvSpPr>
        <dsp:cNvPr id="0" name=""/>
        <dsp:cNvSpPr/>
      </dsp:nvSpPr>
      <dsp:spPr>
        <a:xfrm>
          <a:off x="570143" y="1710306"/>
          <a:ext cx="1295183" cy="12951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Talent &amp; Tools (T&amp;T) </a:t>
          </a:r>
        </a:p>
      </dsp:txBody>
      <dsp:txXfrm>
        <a:off x="633369" y="1773532"/>
        <a:ext cx="1168731" cy="1168731"/>
      </dsp:txXfrm>
    </dsp:sp>
    <dsp:sp modelId="{3E795E08-AACC-41F9-9FBB-FB35133E43FD}">
      <dsp:nvSpPr>
        <dsp:cNvPr id="0" name=""/>
        <dsp:cNvSpPr/>
      </dsp:nvSpPr>
      <dsp:spPr>
        <a:xfrm>
          <a:off x="1964957" y="1710306"/>
          <a:ext cx="1295183" cy="12951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User experience (UX)</a:t>
          </a:r>
        </a:p>
      </dsp:txBody>
      <dsp:txXfrm>
        <a:off x="2028183" y="1773532"/>
        <a:ext cx="1168731" cy="11687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16B961-FA32-44C8-AE67-3BCD677A0D1A}">
      <dsp:nvSpPr>
        <dsp:cNvPr id="0" name=""/>
        <dsp:cNvSpPr/>
      </dsp:nvSpPr>
      <dsp:spPr>
        <a:xfrm>
          <a:off x="435369" y="0"/>
          <a:ext cx="3355431" cy="3355431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14E459-A02D-402A-A094-6B3FA4FF1C32}">
      <dsp:nvSpPr>
        <dsp:cNvPr id="0" name=""/>
        <dsp:cNvSpPr/>
      </dsp:nvSpPr>
      <dsp:spPr>
        <a:xfrm>
          <a:off x="754135" y="318765"/>
          <a:ext cx="1308618" cy="1308618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DiMoDAR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Process Inventory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KPI – Def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BPD </a:t>
          </a:r>
          <a:endParaRPr lang="es-ES" sz="9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818016" y="382646"/>
        <a:ext cx="1180856" cy="1180856"/>
      </dsp:txXfrm>
    </dsp:sp>
    <dsp:sp modelId="{2574E3BC-5D68-48F4-BEBD-402EAA617BC1}">
      <dsp:nvSpPr>
        <dsp:cNvPr id="0" name=""/>
        <dsp:cNvSpPr/>
      </dsp:nvSpPr>
      <dsp:spPr>
        <a:xfrm>
          <a:off x="2163416" y="318765"/>
          <a:ext cx="1308618" cy="1308618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TOM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LeanSixSigma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CBM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PIVAR</a:t>
          </a:r>
        </a:p>
      </dsp:txBody>
      <dsp:txXfrm>
        <a:off x="2227297" y="382646"/>
        <a:ext cx="1180856" cy="1180856"/>
      </dsp:txXfrm>
    </dsp:sp>
    <dsp:sp modelId="{91B48E1C-AFD0-4E12-B3DF-96362CD12BC0}">
      <dsp:nvSpPr>
        <dsp:cNvPr id="0" name=""/>
        <dsp:cNvSpPr/>
      </dsp:nvSpPr>
      <dsp:spPr>
        <a:xfrm>
          <a:off x="754135" y="1728046"/>
          <a:ext cx="1308618" cy="1308618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Benchmarking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RPA, DAP, </a:t>
          </a:r>
          <a:r>
            <a:rPr lang="es-ES" sz="1050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ChatBots</a:t>
          </a:r>
          <a:r>
            <a:rPr lang="es-ES" sz="105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Process</a:t>
          </a:r>
          <a:r>
            <a:rPr lang="es-ES" sz="105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s-ES" sz="1050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Mining</a:t>
          </a:r>
          <a:endParaRPr lang="es-ES" sz="105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Talent</a:t>
          </a:r>
          <a:r>
            <a:rPr lang="es-ES" sz="105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Coaching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AI, ML, LLM, Gen AI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IBM BWL</a:t>
          </a:r>
        </a:p>
      </dsp:txBody>
      <dsp:txXfrm>
        <a:off x="818016" y="1791927"/>
        <a:ext cx="1180856" cy="1180856"/>
      </dsp:txXfrm>
    </dsp:sp>
    <dsp:sp modelId="{3E795E08-AACC-41F9-9FBB-FB35133E43FD}">
      <dsp:nvSpPr>
        <dsp:cNvPr id="0" name=""/>
        <dsp:cNvSpPr/>
      </dsp:nvSpPr>
      <dsp:spPr>
        <a:xfrm>
          <a:off x="2163416" y="1728046"/>
          <a:ext cx="1308618" cy="1308618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>
              <a:solidFill>
                <a:srgbClr val="70AD47">
                  <a:lumMod val="50000"/>
                </a:srgbClr>
              </a:solidFill>
              <a:latin typeface="Calibri" panose="020F0502020204030204"/>
              <a:ea typeface="+mn-ea"/>
              <a:cs typeface="+mn-cs"/>
            </a:rPr>
            <a:t>Change Management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>
              <a:solidFill>
                <a:srgbClr val="70AD47">
                  <a:lumMod val="50000"/>
                </a:srgbClr>
              </a:solidFill>
              <a:latin typeface="Calibri" panose="020F0502020204030204"/>
              <a:ea typeface="+mn-ea"/>
              <a:cs typeface="+mn-cs"/>
            </a:rPr>
            <a:t>Training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>
              <a:solidFill>
                <a:srgbClr val="70AD47">
                  <a:lumMod val="50000"/>
                </a:srgbClr>
              </a:solidFill>
              <a:latin typeface="Calibri" panose="020F0502020204030204"/>
              <a:ea typeface="+mn-ea"/>
              <a:cs typeface="+mn-cs"/>
            </a:rPr>
            <a:t>4 x I = C2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 dirty="0">
            <a:solidFill>
              <a:srgbClr val="70AD47">
                <a:lumMod val="50000"/>
              </a:srgbClr>
            </a:solidFill>
            <a:latin typeface="Calibri" panose="020F0502020204030204"/>
            <a:ea typeface="+mn-ea"/>
            <a:cs typeface="+mn-cs"/>
          </a:endParaRPr>
        </a:p>
      </dsp:txBody>
      <dsp:txXfrm>
        <a:off x="2227297" y="1791927"/>
        <a:ext cx="1180856" cy="11808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38A98B-0F99-4B44-B247-5207210C98BC}">
      <dsp:nvSpPr>
        <dsp:cNvPr id="0" name=""/>
        <dsp:cNvSpPr/>
      </dsp:nvSpPr>
      <dsp:spPr>
        <a:xfrm>
          <a:off x="1919" y="714828"/>
          <a:ext cx="1696296" cy="2514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358775" lvl="1" indent="-358775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600" kern="1200" noProof="0" dirty="0"/>
            <a:t>Identify business’ areas </a:t>
          </a:r>
          <a:r>
            <a:rPr lang="en-US" sz="1600" b="1" kern="1200" noProof="0" dirty="0"/>
            <a:t>requiring assistance</a:t>
          </a:r>
        </a:p>
        <a:p>
          <a:pPr marL="358775" lvl="1" indent="-358775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600" b="1" kern="1200" noProof="0" dirty="0"/>
            <a:t>Setup  Focus</a:t>
          </a:r>
          <a:r>
            <a:rPr lang="en-US" sz="1600" kern="1200" noProof="0" dirty="0"/>
            <a:t> on what matters</a:t>
          </a:r>
        </a:p>
      </dsp:txBody>
      <dsp:txXfrm>
        <a:off x="51602" y="764511"/>
        <a:ext cx="1596930" cy="1876331"/>
      </dsp:txXfrm>
    </dsp:sp>
    <dsp:sp modelId="{67174E5A-844E-4B5B-AEFE-16879B465274}">
      <dsp:nvSpPr>
        <dsp:cNvPr id="0" name=""/>
        <dsp:cNvSpPr/>
      </dsp:nvSpPr>
      <dsp:spPr>
        <a:xfrm>
          <a:off x="413798" y="1399983"/>
          <a:ext cx="2432142" cy="2432142"/>
        </a:xfrm>
        <a:prstGeom prst="leftCircularArrow">
          <a:avLst>
            <a:gd name="adj1" fmla="val 1894"/>
            <a:gd name="adj2" fmla="val 226360"/>
            <a:gd name="adj3" fmla="val 21593650"/>
            <a:gd name="adj4" fmla="val 7016269"/>
            <a:gd name="adj5" fmla="val 22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8058C9-4EF6-426E-96F3-E936F53CAD72}">
      <dsp:nvSpPr>
        <dsp:cNvPr id="0" name=""/>
        <dsp:cNvSpPr/>
      </dsp:nvSpPr>
      <dsp:spPr>
        <a:xfrm>
          <a:off x="481813" y="2909630"/>
          <a:ext cx="1239510" cy="746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noProof="0" dirty="0"/>
            <a:t>Use CBM Heatmaps</a:t>
          </a:r>
          <a:endParaRPr lang="en-US" sz="1800" b="1" kern="1200" noProof="0" dirty="0"/>
        </a:p>
      </dsp:txBody>
      <dsp:txXfrm>
        <a:off x="503664" y="2931481"/>
        <a:ext cx="1195808" cy="702360"/>
      </dsp:txXfrm>
    </dsp:sp>
    <dsp:sp modelId="{C46B7E12-B5B6-4D68-8907-5004203F92E0}">
      <dsp:nvSpPr>
        <dsp:cNvPr id="0" name=""/>
        <dsp:cNvSpPr/>
      </dsp:nvSpPr>
      <dsp:spPr>
        <a:xfrm>
          <a:off x="1917567" y="766784"/>
          <a:ext cx="2158648" cy="2410613"/>
        </a:xfrm>
        <a:prstGeom prst="roundRect">
          <a:avLst>
            <a:gd name="adj" fmla="val 10000"/>
          </a:avLst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358775" lvl="1" indent="-358775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6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Collect Business Management </a:t>
          </a:r>
          <a:r>
            <a:rPr lang="en-US" sz="16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needs and expectations</a:t>
          </a:r>
        </a:p>
        <a:p>
          <a:pPr marL="358775" lvl="1" indent="-358775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6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Create RACI matrix</a:t>
          </a:r>
        </a:p>
      </dsp:txBody>
      <dsp:txXfrm>
        <a:off x="1973042" y="1338819"/>
        <a:ext cx="2047698" cy="1783103"/>
      </dsp:txXfrm>
    </dsp:sp>
    <dsp:sp modelId="{498BCAAA-FE01-4843-849F-01CB13DCE976}">
      <dsp:nvSpPr>
        <dsp:cNvPr id="0" name=""/>
        <dsp:cNvSpPr/>
      </dsp:nvSpPr>
      <dsp:spPr>
        <a:xfrm>
          <a:off x="2571588" y="-66666"/>
          <a:ext cx="2815693" cy="2815693"/>
        </a:xfrm>
        <a:prstGeom prst="circularArrow">
          <a:avLst>
            <a:gd name="adj1" fmla="val 1636"/>
            <a:gd name="adj2" fmla="val 194383"/>
            <a:gd name="adj3" fmla="val 21591851"/>
            <a:gd name="adj4" fmla="val 14537256"/>
            <a:gd name="adj5" fmla="val 190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0DD8D5-6188-4B00-A25A-007A3025A34B}">
      <dsp:nvSpPr>
        <dsp:cNvPr id="0" name=""/>
        <dsp:cNvSpPr/>
      </dsp:nvSpPr>
      <dsp:spPr>
        <a:xfrm>
          <a:off x="2522045" y="139001"/>
          <a:ext cx="1651800" cy="11652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noProof="0" dirty="0"/>
            <a:t>Build TOM and stakeholders’ Map </a:t>
          </a:r>
          <a:endParaRPr lang="en-US" sz="1800" b="1" kern="1200" noProof="0" dirty="0"/>
        </a:p>
      </dsp:txBody>
      <dsp:txXfrm>
        <a:off x="2556175" y="173131"/>
        <a:ext cx="1583540" cy="1097035"/>
      </dsp:txXfrm>
    </dsp:sp>
    <dsp:sp modelId="{81DCAE3F-E84A-408F-8719-EB0184C758FE}">
      <dsp:nvSpPr>
        <dsp:cNvPr id="0" name=""/>
        <dsp:cNvSpPr/>
      </dsp:nvSpPr>
      <dsp:spPr>
        <a:xfrm>
          <a:off x="4335939" y="360678"/>
          <a:ext cx="2197198" cy="3250219"/>
        </a:xfrm>
        <a:prstGeom prst="roundRect">
          <a:avLst>
            <a:gd name="adj" fmla="val 10000"/>
          </a:avLst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358775" lvl="1" indent="-358775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6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Measure </a:t>
          </a:r>
          <a:r>
            <a:rPr lang="en-US" sz="16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sensible needs/metrics </a:t>
          </a:r>
          <a:r>
            <a:rPr lang="en-US" sz="16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and threshold values</a:t>
          </a:r>
        </a:p>
        <a:p>
          <a:pPr marL="358775" lvl="1" indent="-358775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6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360 º</a:t>
          </a:r>
          <a:r>
            <a:rPr lang="en-US" sz="16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stakeholder’s </a:t>
          </a:r>
          <a:r>
            <a:rPr lang="en-US" sz="16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perspective: </a:t>
          </a:r>
          <a:r>
            <a:rPr lang="en-US" sz="16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hear, think, say, do</a:t>
          </a:r>
        </a:p>
      </dsp:txBody>
      <dsp:txXfrm>
        <a:off x="4400293" y="425032"/>
        <a:ext cx="2068490" cy="2425035"/>
      </dsp:txXfrm>
    </dsp:sp>
    <dsp:sp modelId="{FA8C3F0E-06F4-4A8F-B8DD-EA9137FCFFAC}">
      <dsp:nvSpPr>
        <dsp:cNvPr id="0" name=""/>
        <dsp:cNvSpPr/>
      </dsp:nvSpPr>
      <dsp:spPr>
        <a:xfrm>
          <a:off x="5015396" y="1272619"/>
          <a:ext cx="2639941" cy="2639941"/>
        </a:xfrm>
        <a:prstGeom prst="leftCircularArrow">
          <a:avLst>
            <a:gd name="adj1" fmla="val 1745"/>
            <a:gd name="adj2" fmla="val 207837"/>
            <a:gd name="adj3" fmla="val 21579608"/>
            <a:gd name="adj4" fmla="val 7020750"/>
            <a:gd name="adj5" fmla="val 20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9EB58B-27E5-4BA1-B96D-D11AFAF915C3}">
      <dsp:nvSpPr>
        <dsp:cNvPr id="0" name=""/>
        <dsp:cNvSpPr/>
      </dsp:nvSpPr>
      <dsp:spPr>
        <a:xfrm>
          <a:off x="4949583" y="3084638"/>
          <a:ext cx="1617875" cy="639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noProof="0" dirty="0"/>
            <a:t>Explore BPM Empathy </a:t>
          </a:r>
          <a:endParaRPr lang="en-US" sz="1800" b="1" kern="1200" noProof="0" dirty="0"/>
        </a:p>
      </dsp:txBody>
      <dsp:txXfrm>
        <a:off x="4968312" y="3103367"/>
        <a:ext cx="1580417" cy="602006"/>
      </dsp:txXfrm>
    </dsp:sp>
    <dsp:sp modelId="{9E67D0D2-B0DF-4F04-9095-B36EF0E495C7}">
      <dsp:nvSpPr>
        <dsp:cNvPr id="0" name=""/>
        <dsp:cNvSpPr/>
      </dsp:nvSpPr>
      <dsp:spPr>
        <a:xfrm>
          <a:off x="6729194" y="738815"/>
          <a:ext cx="2153932" cy="2408893"/>
        </a:xfrm>
        <a:prstGeom prst="roundRect">
          <a:avLst>
            <a:gd name="adj" fmla="val 10000"/>
          </a:avLst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358775" lvl="1" indent="-358775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6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Use 4 X I = C2 technique</a:t>
          </a:r>
        </a:p>
        <a:p>
          <a:pPr marL="358775" lvl="1" indent="-358775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6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Elaborate Communication’s plan</a:t>
          </a:r>
        </a:p>
      </dsp:txBody>
      <dsp:txXfrm>
        <a:off x="6784629" y="1310441"/>
        <a:ext cx="2043062" cy="1781832"/>
      </dsp:txXfrm>
    </dsp:sp>
    <dsp:sp modelId="{30769D0D-CA14-45B6-8D45-E37D6DFBEE2F}">
      <dsp:nvSpPr>
        <dsp:cNvPr id="0" name=""/>
        <dsp:cNvSpPr/>
      </dsp:nvSpPr>
      <dsp:spPr>
        <a:xfrm>
          <a:off x="7503106" y="116098"/>
          <a:ext cx="2464222" cy="2464222"/>
        </a:xfrm>
        <a:prstGeom prst="circularArrow">
          <a:avLst>
            <a:gd name="adj1" fmla="val 1869"/>
            <a:gd name="adj2" fmla="val 223288"/>
            <a:gd name="adj3" fmla="val 21528218"/>
            <a:gd name="adj4" fmla="val 14502527"/>
            <a:gd name="adj5" fmla="val 21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C414EA-E650-4D7D-9AD3-09F08F8C9DC6}">
      <dsp:nvSpPr>
        <dsp:cNvPr id="0" name=""/>
        <dsp:cNvSpPr/>
      </dsp:nvSpPr>
      <dsp:spPr>
        <a:xfrm>
          <a:off x="7389438" y="307215"/>
          <a:ext cx="1570933" cy="5818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Collect outcomes</a:t>
          </a:r>
        </a:p>
      </dsp:txBody>
      <dsp:txXfrm>
        <a:off x="7406480" y="324257"/>
        <a:ext cx="1536849" cy="547758"/>
      </dsp:txXfrm>
    </dsp:sp>
    <dsp:sp modelId="{30C85340-7E0F-42DF-A2DC-6C089199012A}">
      <dsp:nvSpPr>
        <dsp:cNvPr id="0" name=""/>
        <dsp:cNvSpPr/>
      </dsp:nvSpPr>
      <dsp:spPr>
        <a:xfrm>
          <a:off x="9087321" y="436357"/>
          <a:ext cx="1856218" cy="3067423"/>
        </a:xfrm>
        <a:prstGeom prst="roundRect">
          <a:avLst>
            <a:gd name="adj" fmla="val 10000"/>
          </a:avLst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442913" lvl="1" indent="-442913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6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Share and agree </a:t>
          </a:r>
          <a:r>
            <a:rPr lang="en-US" sz="16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Target Operating Model</a:t>
          </a:r>
        </a:p>
        <a:p>
          <a:pPr marL="442913" lvl="1" indent="-442913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6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Outline initial </a:t>
          </a:r>
          <a:r>
            <a:rPr lang="en-US" sz="16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roadmap</a:t>
          </a:r>
        </a:p>
        <a:p>
          <a:pPr marL="442913" lvl="1" indent="-442913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6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Setup governance and tracking plan</a:t>
          </a:r>
        </a:p>
      </dsp:txBody>
      <dsp:txXfrm>
        <a:off x="9141688" y="490724"/>
        <a:ext cx="1747484" cy="2301384"/>
      </dsp:txXfrm>
    </dsp:sp>
    <dsp:sp modelId="{D885EA3A-483F-4E2A-AB01-68AF0F65AE34}">
      <dsp:nvSpPr>
        <dsp:cNvPr id="0" name=""/>
        <dsp:cNvSpPr/>
      </dsp:nvSpPr>
      <dsp:spPr>
        <a:xfrm>
          <a:off x="9413385" y="3154765"/>
          <a:ext cx="1530154" cy="7846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noProof="0" dirty="0"/>
            <a:t>Defi</a:t>
          </a:r>
          <a:r>
            <a:rPr lang="en-US" sz="1800" b="1" kern="1200" noProof="0" dirty="0"/>
            <a:t>ne TOM and Roadmap</a:t>
          </a:r>
        </a:p>
      </dsp:txBody>
      <dsp:txXfrm>
        <a:off x="9436367" y="3177747"/>
        <a:ext cx="1484190" cy="7387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5476C-7384-1748-994A-2B1BD8464871}" type="datetimeFigureOut">
              <a:rPr lang="es-ES" smtClean="0"/>
              <a:t>04/09/2024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521" y="4620577"/>
            <a:ext cx="5852160" cy="37804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3588" y="9119475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D8069-7EF4-204E-BEA6-0F569B7AA5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5668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AD8069-7EF4-204E-BEA6-0F569B7AA52F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4320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AD8069-7EF4-204E-BEA6-0F569B7AA52F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808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121F74-18FE-CF6B-2DBB-4A51FEE138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E2EB0E8-B36D-F3F4-0712-F6E2DD43F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F29D11-F169-7C6A-3FF6-91C1BFEB7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7C75-CD5B-5E42-BA39-293F5557FC76}" type="datetime1">
              <a:rPr lang="es-ES" smtClean="0"/>
              <a:t>04/09/2024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45B199-EEF3-89F0-9E61-C38CE0517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E67B86-AE6C-7FD1-E73D-0F6B8BFC3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71722-B077-0B42-A5D9-58ABB6E5F4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3922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26A58D-1805-E4CA-2407-55FB4CAA5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DD2AAB9-E89F-F0F1-A536-95B962C9B3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4D7B6F-DEFF-58DE-5390-31288FAEF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E514-0FDF-0842-9309-38BCA3013E79}" type="datetime1">
              <a:rPr lang="es-ES" smtClean="0"/>
              <a:t>04/09/2024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A06DAA-237A-5942-7867-42A32C2BF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97E807-84A3-147D-DAA0-4BF0B9014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71722-B077-0B42-A5D9-58ABB6E5F4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5306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C4F0157-82DA-0A6F-20F8-CCFA579624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19F24F3-B125-A297-BACC-F026E6DAA3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C840D7-6579-D0FD-601A-D4BBEBA33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A4D1-B46E-274E-8BD6-1092BD310CA0}" type="datetime1">
              <a:rPr lang="es-ES" smtClean="0"/>
              <a:t>04/09/2024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CC2E4C-5D71-6271-42D8-3D1964691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BD5B5B-1BE4-34B5-11C0-4BA5EA6E7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71722-B077-0B42-A5D9-58ABB6E5F4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7153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F4C6-429A-4EA5-87EE-B7B586BDAA4E}" type="datetimeFigureOut">
              <a:rPr lang="es-ES" smtClean="0"/>
              <a:t>04/09/2024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1157-80A4-49E9-843F-499A47D0C8CD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 descr="Icono&#10;&#10;Descripción generada automáticamente">
            <a:extLst>
              <a:ext uri="{FF2B5EF4-FFF2-40B4-BE49-F238E27FC236}">
                <a16:creationId xmlns:a16="http://schemas.microsoft.com/office/drawing/2014/main" id="{2C9224E8-99B4-A123-1A04-5C83E1A41B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218" y="6002216"/>
            <a:ext cx="700755" cy="24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87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F4C6-429A-4EA5-87EE-B7B586BDAA4E}" type="datetimeFigureOut">
              <a:rPr lang="es-ES" smtClean="0"/>
              <a:t>04/09/2024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1157-80A4-49E9-843F-499A47D0C8CD}" type="slidenum">
              <a:rPr lang="es-ES" smtClean="0"/>
              <a:t>‹Nº›</a:t>
            </a:fld>
            <a:endParaRPr lang="es-ES"/>
          </a:p>
        </p:txBody>
      </p:sp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id="{C8640317-6E87-593A-12AA-1A0D20B38A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523" y="58118"/>
            <a:ext cx="1296187" cy="34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181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F4C6-429A-4EA5-87EE-B7B586BDAA4E}" type="datetimeFigureOut">
              <a:rPr lang="es-ES" smtClean="0"/>
              <a:t>04/09/2024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1157-80A4-49E9-843F-499A47D0C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7666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F4C6-429A-4EA5-87EE-B7B586BDAA4E}" type="datetimeFigureOut">
              <a:rPr lang="es-ES" smtClean="0"/>
              <a:t>04/09/2024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1157-80A4-49E9-843F-499A47D0C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315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F4C6-429A-4EA5-87EE-B7B586BDAA4E}" type="datetimeFigureOut">
              <a:rPr lang="es-ES" smtClean="0"/>
              <a:t>04/09/2024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1157-80A4-49E9-843F-499A47D0C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0000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F4C6-429A-4EA5-87EE-B7B586BDAA4E}" type="datetimeFigureOut">
              <a:rPr lang="es-ES" smtClean="0"/>
              <a:t>04/09/2024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1157-80A4-49E9-843F-499A47D0C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9726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F4C6-429A-4EA5-87EE-B7B586BDAA4E}" type="datetimeFigureOut">
              <a:rPr lang="es-ES" smtClean="0"/>
              <a:t>04/09/2024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1157-80A4-49E9-843F-499A47D0C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95656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F4C6-429A-4EA5-87EE-B7B586BDAA4E}" type="datetimeFigureOut">
              <a:rPr lang="es-ES" smtClean="0"/>
              <a:t>04/09/2024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1157-80A4-49E9-843F-499A47D0C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4939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9EEF6B-C9DF-90E2-B703-21A25BDDF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8" name="Imagen 7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D6698575-0CBC-C809-8779-AB3A422B23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3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4" y="-1"/>
            <a:ext cx="12192001" cy="1540536"/>
          </a:xfrm>
          <a:prstGeom prst="rect">
            <a:avLst/>
          </a:prstGeom>
        </p:spPr>
      </p:pic>
      <p:sp>
        <p:nvSpPr>
          <p:cNvPr id="16" name="Título 15">
            <a:extLst>
              <a:ext uri="{FF2B5EF4-FFF2-40B4-BE49-F238E27FC236}">
                <a16:creationId xmlns:a16="http://schemas.microsoft.com/office/drawing/2014/main" id="{41178496-BAB8-7C26-26DA-A83531ACD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8" name="Marcador de fecha 17">
            <a:extLst>
              <a:ext uri="{FF2B5EF4-FFF2-40B4-BE49-F238E27FC236}">
                <a16:creationId xmlns:a16="http://schemas.microsoft.com/office/drawing/2014/main" id="{A556788D-3198-59A3-1A42-B55217EFC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93793-650E-414A-9EF6-FE97EF88E986}" type="datetime1">
              <a:rPr lang="es-ES" smtClean="0"/>
              <a:t>04/09/2024</a:t>
            </a:fld>
            <a:endParaRPr lang="es-ES"/>
          </a:p>
        </p:txBody>
      </p:sp>
      <p:sp>
        <p:nvSpPr>
          <p:cNvPr id="19" name="Marcador de pie de página 18">
            <a:extLst>
              <a:ext uri="{FF2B5EF4-FFF2-40B4-BE49-F238E27FC236}">
                <a16:creationId xmlns:a16="http://schemas.microsoft.com/office/drawing/2014/main" id="{84BF6C57-EC23-13B0-3EEC-033DAE0A1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Marcador de número de diapositiva 23">
            <a:extLst>
              <a:ext uri="{FF2B5EF4-FFF2-40B4-BE49-F238E27FC236}">
                <a16:creationId xmlns:a16="http://schemas.microsoft.com/office/drawing/2014/main" id="{18D45E52-355E-BA62-F581-8AEEE18E97D9}"/>
              </a:ext>
            </a:extLst>
          </p:cNvPr>
          <p:cNvSpPr txBox="1">
            <a:spLocks/>
          </p:cNvSpPr>
          <p:nvPr userDrawn="1"/>
        </p:nvSpPr>
        <p:spPr>
          <a:xfrm>
            <a:off x="9336738" y="64235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A71722-B077-0B42-A5D9-58ABB6E5F480}" type="slidenum">
              <a:rPr lang="es-ES" i="1" smtClean="0">
                <a:latin typeface="Candara" panose="020E0502030303020204" pitchFamily="34" charset="0"/>
              </a:rPr>
              <a:pPr/>
              <a:t>‹Nº›</a:t>
            </a:fld>
            <a:endParaRPr lang="es-ES" i="1" dirty="0">
              <a:latin typeface="Candara" panose="020E0502030303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F4AA26C-2B75-B37D-9D95-87841DC1293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081238" cy="90976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585003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F4C6-429A-4EA5-87EE-B7B586BDAA4E}" type="datetimeFigureOut">
              <a:rPr lang="es-ES" smtClean="0"/>
              <a:t>04/09/2024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1157-80A4-49E9-843F-499A47D0C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8632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F4C6-429A-4EA5-87EE-B7B586BDAA4E}" type="datetimeFigureOut">
              <a:rPr lang="es-ES" smtClean="0"/>
              <a:t>04/09/2024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1157-80A4-49E9-843F-499A47D0C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5074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F4C6-429A-4EA5-87EE-B7B586BDAA4E}" type="datetimeFigureOut">
              <a:rPr lang="es-ES" smtClean="0"/>
              <a:t>04/09/2024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1157-80A4-49E9-843F-499A47D0C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9155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117D31-3A17-5A96-4637-0F62E8F3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95F7EE-1883-BB1A-4A63-EB49A3A7F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E761C0-99F2-1283-2EC3-E1E0FF72B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69CA-E63D-BD4C-8E53-91EF038E0FDE}" type="datetime1">
              <a:rPr lang="es-ES" smtClean="0"/>
              <a:t>04/09/2024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3EF7F6-2160-3EAA-4DDF-06CA734AA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3B652A-3766-59B5-4768-301B84EE0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71722-B077-0B42-A5D9-58ABB6E5F4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5485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CAB9BA-4DA7-8C1F-3A41-5176CB07F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859173-159F-D1FE-D105-68875C6946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19AED44-C42A-6743-94FC-2CE828A556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3B310EF-25BD-ECE5-72D6-184B4486E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33E6-7847-6C43-83E1-4297337CB861}" type="datetime1">
              <a:rPr lang="es-ES" smtClean="0"/>
              <a:t>04/09/2024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0B71B1-A263-1D05-5FD3-BAA796EAD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9E867D-12DB-A450-AC58-7E74520DA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71722-B077-0B42-A5D9-58ABB6E5F4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2509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CEA017-4A25-7328-98A7-DAB673EDF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D65089-7DEC-D034-D029-F3255BB20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11593B8-8FE5-F44A-23E0-71F1CC67F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C920795-F825-0325-4CA7-427988D6F2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9643641-F75B-1C4C-C4BA-6DDDAFCF93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4278A7A-39EB-C3EF-F54C-F981805E0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BD74-DDB4-C142-9E95-4ACFB30A5DF1}" type="datetime1">
              <a:rPr lang="es-ES" smtClean="0"/>
              <a:t>04/09/2024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1BA80C2-325D-E8B3-6FE1-7CC5EA976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1713C9E-45CF-390C-6A5C-9F91C99F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71722-B077-0B42-A5D9-58ABB6E5F4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259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8F8A3D-712C-098B-765B-7E6246EE5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FE24591-D93B-07D3-E910-FF2158139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96A5-B65B-4841-821E-522C352F754C}" type="datetime1">
              <a:rPr lang="es-ES" smtClean="0"/>
              <a:t>04/09/2024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880F9B6-AEAA-A129-E8E3-763948A11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41CE03D-D6BE-D468-7A8B-96DDEE502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71722-B077-0B42-A5D9-58ABB6E5F4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6569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F1BD4F9-4B26-968B-BB84-E51AFB470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4FAA-BB07-EC41-9D26-54C0122A0305}" type="datetime1">
              <a:rPr lang="es-ES" smtClean="0"/>
              <a:t>04/09/2024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4632F3B-98EC-3E12-C329-37E1DF17C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69A4D7E-7E92-209C-8830-EAFA41D3A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71722-B077-0B42-A5D9-58ABB6E5F4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2767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85CD24-A62F-8B87-8AD7-E951DB59E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1B97B4-82C5-65EF-9361-78405F1EE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D707D0-DFB7-21E8-7C80-39209D322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1D4A274-46F2-8F32-CC48-D581FC3D4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B2A9C-204E-6645-8897-1F2C6C95E84B}" type="datetime1">
              <a:rPr lang="es-ES" smtClean="0"/>
              <a:t>04/09/2024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67589C3-268E-9ABC-ED93-59EA33E57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E5FDD4-B4A0-1193-C354-F04AF3048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71722-B077-0B42-A5D9-58ABB6E5F4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2794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EA77CB-35F2-44E8-233A-9029E3A57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E94A244-FDD3-91A2-6A1E-5260B727B9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248B3A6-E960-4623-21E2-FBFDA3458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B3BB39-6E77-1145-C8F3-422DA1A53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629-F183-3649-8137-0E39573492F0}" type="datetime1">
              <a:rPr lang="es-ES" smtClean="0"/>
              <a:t>04/09/2024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B424EE-A884-73C6-380E-D57A62BAD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8B41D6-7161-F032-B3F3-00FFCA0A7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71722-B077-0B42-A5D9-58ABB6E5F4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8788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D3599F1-701B-89B2-6E15-4FD3BFD21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19A648-0C47-A19A-0703-FA015626C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AD69B0-601B-E991-9024-A71B250538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71AD5-EC60-F445-B7DA-59ECFBF63A72}" type="datetime1">
              <a:rPr lang="es-ES" smtClean="0"/>
              <a:t>04/09/2024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D9676D-B947-010A-96A3-21A2D331D9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8037DF-AAAA-D636-5089-906F102863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50188" y="64463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7A71722-B077-0B42-A5D9-58ABB6E5F48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19915CB-55AE-D6A4-AE64-655C57CB6711}"/>
              </a:ext>
            </a:extLst>
          </p:cNvPr>
          <p:cNvSpPr/>
          <p:nvPr userDrawn="1"/>
        </p:nvSpPr>
        <p:spPr>
          <a:xfrm>
            <a:off x="0" y="-1"/>
            <a:ext cx="12192000" cy="69521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887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EF4C6-429A-4EA5-87EE-B7B586BDAA4E}" type="datetimeFigureOut">
              <a:rPr lang="es-ES" smtClean="0"/>
              <a:t>04/09/2024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31157-80A4-49E9-843F-499A47D0C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218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mailto:juraguvi@juraguvi.com" TargetMode="External"/><Relationship Id="rId7" Type="http://schemas.openxmlformats.org/officeDocument/2006/relationships/hyperlink" Target="https://juraguvi.com/d.x.o-r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diagramLayout" Target="../diagrams/layout3.xml"/><Relationship Id="rId12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3.xml"/><Relationship Id="rId11" Type="http://schemas.openxmlformats.org/officeDocument/2006/relationships/image" Target="../media/image19.png"/><Relationship Id="rId5" Type="http://schemas.openxmlformats.org/officeDocument/2006/relationships/image" Target="../media/image8.png"/><Relationship Id="rId15" Type="http://schemas.openxmlformats.org/officeDocument/2006/relationships/image" Target="../media/image16.png"/><Relationship Id="rId10" Type="http://schemas.microsoft.com/office/2007/relationships/diagramDrawing" Target="../diagrams/drawing3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3.xml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mailto:juraguvi@juraguvi.com" TargetMode="External"/><Relationship Id="rId7" Type="http://schemas.openxmlformats.org/officeDocument/2006/relationships/hyperlink" Target="https://juraguvi.com/d.x.o-r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A39A6F7-A303-9006-78ED-B59EF4B6327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1733135" y="1583577"/>
            <a:ext cx="9088615" cy="38911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A0ABBA8-DFD9-88B2-9EF9-2D97559C7D07}"/>
              </a:ext>
            </a:extLst>
          </p:cNvPr>
          <p:cNvSpPr txBox="1"/>
          <p:nvPr/>
        </p:nvSpPr>
        <p:spPr>
          <a:xfrm>
            <a:off x="1597980" y="6433455"/>
            <a:ext cx="6634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i="1" dirty="0"/>
              <a:t>® All content, terms and definitions, including, logos, messages and expressions are legally protected and cannot be replicated without direct permission of D.X.O ®  (Digital </a:t>
            </a:r>
            <a:r>
              <a:rPr lang="en-US" sz="700" i="1" dirty="0" err="1"/>
              <a:t>eXperience</a:t>
            </a:r>
            <a:r>
              <a:rPr lang="en-US" sz="700" i="1" dirty="0"/>
              <a:t> Operations ® ) Legal Owner. Contact </a:t>
            </a:r>
            <a:r>
              <a:rPr lang="en-US" sz="700" i="1" dirty="0">
                <a:hlinkClick r:id="rId3"/>
              </a:rPr>
              <a:t>juraguvi@juraguvi.com</a:t>
            </a:r>
            <a:r>
              <a:rPr lang="en-US" sz="700" i="1" dirty="0"/>
              <a:t> for authorization. Their reproduction, handling and/or plagiarism will be legally prosecuted. </a:t>
            </a:r>
          </a:p>
        </p:txBody>
      </p:sp>
      <p:pic>
        <p:nvPicPr>
          <p:cNvPr id="8" name="Imagen 7" descr="Icono&#10;&#10;Descripción generada automáticamente">
            <a:extLst>
              <a:ext uri="{FF2B5EF4-FFF2-40B4-BE49-F238E27FC236}">
                <a16:creationId xmlns:a16="http://schemas.microsoft.com/office/drawing/2014/main" id="{F3F7CCFB-69C3-4C2B-469B-A143313F56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2" y="6048514"/>
            <a:ext cx="1494278" cy="52623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17A4CDE-87C2-A966-DC60-FC48D53AE1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742" y="350631"/>
            <a:ext cx="1081238" cy="90976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1378AAB-526D-7438-95E0-27E4C40780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3713" y="384136"/>
            <a:ext cx="2320121" cy="810409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D080C84-AB4C-9431-9D81-7D6DEBC1A668}"/>
              </a:ext>
            </a:extLst>
          </p:cNvPr>
          <p:cNvSpPr txBox="1"/>
          <p:nvPr/>
        </p:nvSpPr>
        <p:spPr>
          <a:xfrm>
            <a:off x="9578506" y="4533100"/>
            <a:ext cx="291318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spcBef>
                <a:spcPts val="1200"/>
              </a:spcBef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s-ES" sz="1600" dirty="0"/>
              <a:t>Juan Ramón Gutiérrez Villar</a:t>
            </a:r>
          </a:p>
          <a:p>
            <a:r>
              <a:rPr lang="es-ES" sz="1600" dirty="0">
                <a:hlinkClick r:id="rId3"/>
              </a:rPr>
              <a:t>juraguvi@juraguvi.com</a:t>
            </a:r>
            <a:endParaRPr lang="es-ES" sz="16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040847B-58DB-5EB4-EDA8-3FAD9FCB1BBD}"/>
              </a:ext>
            </a:extLst>
          </p:cNvPr>
          <p:cNvSpPr txBox="1"/>
          <p:nvPr/>
        </p:nvSpPr>
        <p:spPr>
          <a:xfrm>
            <a:off x="1597980" y="6657945"/>
            <a:ext cx="712876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i="1" dirty="0"/>
              <a:t>® D.X.O® is legally registered under Intellectual property and should no be used without authorization from its brand owner. Visit   </a:t>
            </a:r>
            <a:r>
              <a:rPr lang="en-US" sz="700" i="1" dirty="0">
                <a:hlinkClick r:id="rId7"/>
              </a:rPr>
              <a:t>https://juraguvi.com/d.x.o-r</a:t>
            </a:r>
            <a:r>
              <a:rPr lang="en-US" sz="700" i="1" dirty="0"/>
              <a:t>  </a:t>
            </a:r>
            <a:r>
              <a:rPr lang="en-US" sz="700" dirty="0"/>
              <a:t>for more information.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40F7528-A3A1-93DF-035F-5CD4C781DD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49783" y="805513"/>
            <a:ext cx="4976966" cy="3932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36B0606-DD65-0430-537E-6273DC512B83}"/>
              </a:ext>
            </a:extLst>
          </p:cNvPr>
          <p:cNvSpPr txBox="1"/>
          <p:nvPr/>
        </p:nvSpPr>
        <p:spPr>
          <a:xfrm>
            <a:off x="608200" y="3286928"/>
            <a:ext cx="571646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400" b="1" dirty="0">
                <a:solidFill>
                  <a:srgbClr val="00B05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Business Process Architecture Definition (BPAD)</a:t>
            </a:r>
            <a:endParaRPr lang="en-US" sz="1400" dirty="0">
              <a:solidFill>
                <a:srgbClr val="00B050"/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D6FCC21-FAF7-1C17-2E4F-EBF29C55E0F7}"/>
              </a:ext>
            </a:extLst>
          </p:cNvPr>
          <p:cNvSpPr txBox="1"/>
          <p:nvPr/>
        </p:nvSpPr>
        <p:spPr>
          <a:xfrm>
            <a:off x="1099292" y="367598"/>
            <a:ext cx="1062841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3000" b="1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Business Process Operational Transformation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CFAE04D-CDB3-2964-9EC7-18C1B78B7AF8}"/>
              </a:ext>
            </a:extLst>
          </p:cNvPr>
          <p:cNvSpPr txBox="1"/>
          <p:nvPr/>
        </p:nvSpPr>
        <p:spPr>
          <a:xfrm>
            <a:off x="7817265" y="3204600"/>
            <a:ext cx="57164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400" b="1" dirty="0">
                <a:solidFill>
                  <a:srgbClr val="00B05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Continuous Process Optimization (CPO)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6BFE30E-B7E2-DF1E-DA0F-6F380ABF103B}"/>
              </a:ext>
            </a:extLst>
          </p:cNvPr>
          <p:cNvSpPr txBox="1"/>
          <p:nvPr/>
        </p:nvSpPr>
        <p:spPr>
          <a:xfrm>
            <a:off x="555446" y="5619439"/>
            <a:ext cx="18783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400" b="1" dirty="0">
                <a:solidFill>
                  <a:srgbClr val="00B05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Talent &amp; Tools (T&amp;T)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7D4E2BF-3EA0-6507-3D20-85B161C24FAC}"/>
              </a:ext>
            </a:extLst>
          </p:cNvPr>
          <p:cNvSpPr txBox="1"/>
          <p:nvPr/>
        </p:nvSpPr>
        <p:spPr>
          <a:xfrm>
            <a:off x="7817265" y="5780947"/>
            <a:ext cx="20249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400" b="1" dirty="0">
                <a:solidFill>
                  <a:srgbClr val="00B05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User experience (UX)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FCD999B-37D7-D68A-491D-B2155ED0DCB3}"/>
              </a:ext>
            </a:extLst>
          </p:cNvPr>
          <p:cNvSpPr txBox="1"/>
          <p:nvPr/>
        </p:nvSpPr>
        <p:spPr>
          <a:xfrm>
            <a:off x="608200" y="3635488"/>
            <a:ext cx="34831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The definition of an adequate Business Process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Architecture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 is the key to a successful Business Operational Transformation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" name="Diagrama 24">
            <a:extLst>
              <a:ext uri="{FF2B5EF4-FFF2-40B4-BE49-F238E27FC236}">
                <a16:creationId xmlns:a16="http://schemas.microsoft.com/office/drawing/2014/main" id="{71B3E6AB-0087-6668-24C3-2EA174483F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0956400"/>
              </p:ext>
            </p:extLst>
          </p:nvPr>
        </p:nvGraphicFramePr>
        <p:xfrm>
          <a:off x="3969904" y="3272228"/>
          <a:ext cx="3830285" cy="3320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" name="CuadroTexto 25">
            <a:extLst>
              <a:ext uri="{FF2B5EF4-FFF2-40B4-BE49-F238E27FC236}">
                <a16:creationId xmlns:a16="http://schemas.microsoft.com/office/drawing/2014/main" id="{83558A92-4D31-756A-ECD5-D42834CF2FF2}"/>
              </a:ext>
            </a:extLst>
          </p:cNvPr>
          <p:cNvSpPr txBox="1"/>
          <p:nvPr/>
        </p:nvSpPr>
        <p:spPr>
          <a:xfrm>
            <a:off x="7817265" y="3512377"/>
            <a:ext cx="36060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Business processes are living elements that evolve in line with the company's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improvement needs.</a:t>
            </a:r>
            <a:endParaRPr lang="es-ES" sz="1200" b="1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CDE98396-6F46-92B5-9801-5EF8AEC7CB6D}"/>
              </a:ext>
            </a:extLst>
          </p:cNvPr>
          <p:cNvSpPr txBox="1"/>
          <p:nvPr/>
        </p:nvSpPr>
        <p:spPr>
          <a:xfrm>
            <a:off x="555446" y="5946881"/>
            <a:ext cx="39782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Any transformation requires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teams trained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in the techniques and/or tools that respond to the operational needs of the business.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5543FB88-FEB3-FD1F-4973-23B3A93FE2AF}"/>
              </a:ext>
            </a:extLst>
          </p:cNvPr>
          <p:cNvSpPr txBox="1"/>
          <p:nvPr/>
        </p:nvSpPr>
        <p:spPr>
          <a:xfrm>
            <a:off x="7817265" y="6088724"/>
            <a:ext cx="41575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The sustainability of any Transformation program relies on the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 adoption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of the results of the Transformation.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5123D77-8EB0-8A1B-9837-9BAC131B8AFD}"/>
              </a:ext>
            </a:extLst>
          </p:cNvPr>
          <p:cNvSpPr txBox="1"/>
          <p:nvPr/>
        </p:nvSpPr>
        <p:spPr>
          <a:xfrm>
            <a:off x="555446" y="1209245"/>
            <a:ext cx="11172265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BPOT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 collates the expertise from over 25 years of Consulting, 15 of which have been specifically focused on Business Process Management, implementation and automation systems, solutions design and implementation. </a:t>
            </a:r>
          </a:p>
          <a:p>
            <a:pPr>
              <a:spcBef>
                <a:spcPts val="1200"/>
              </a:spcBef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BPOT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  brings the most up-to-date trends in technology, tools and methods (Process Mining, Robotic Process Automation (RPA), AI and generative AI).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D4DEEC5-F081-08F4-F390-FA973EEB8D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13713" y="384136"/>
            <a:ext cx="2320121" cy="810409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573465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D6FCC21-FAF7-1C17-2E4F-EBF29C55E0F7}"/>
              </a:ext>
            </a:extLst>
          </p:cNvPr>
          <p:cNvSpPr txBox="1"/>
          <p:nvPr/>
        </p:nvSpPr>
        <p:spPr>
          <a:xfrm>
            <a:off x="1099292" y="367598"/>
            <a:ext cx="422617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>
                <a:solidFill>
                  <a:schemeClr val="accent6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BPOT’s User experience </a:t>
            </a:r>
          </a:p>
        </p:txBody>
      </p:sp>
      <p:graphicFrame>
        <p:nvGraphicFramePr>
          <p:cNvPr id="22" name="Diagrama 21">
            <a:extLst>
              <a:ext uri="{FF2B5EF4-FFF2-40B4-BE49-F238E27FC236}">
                <a16:creationId xmlns:a16="http://schemas.microsoft.com/office/drawing/2014/main" id="{2E5DE5EA-696D-F47E-2E61-185F92A373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7951266"/>
              </p:ext>
            </p:extLst>
          </p:nvPr>
        </p:nvGraphicFramePr>
        <p:xfrm>
          <a:off x="287216" y="1943400"/>
          <a:ext cx="4226170" cy="3355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CuadroTexto 22">
            <a:extLst>
              <a:ext uri="{FF2B5EF4-FFF2-40B4-BE49-F238E27FC236}">
                <a16:creationId xmlns:a16="http://schemas.microsoft.com/office/drawing/2014/main" id="{02AB47A1-32A6-6B64-7DA9-78846E4CBD07}"/>
              </a:ext>
            </a:extLst>
          </p:cNvPr>
          <p:cNvSpPr txBox="1"/>
          <p:nvPr/>
        </p:nvSpPr>
        <p:spPr>
          <a:xfrm>
            <a:off x="444793" y="1533686"/>
            <a:ext cx="23778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Business Process Architecture Definition </a:t>
            </a:r>
          </a:p>
          <a:p>
            <a:pPr algn="ctr"/>
            <a:r>
              <a:rPr lang="en-US" sz="1200" dirty="0"/>
              <a:t>(BPAD)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653785C7-18AB-DF8A-2120-F81693838B63}"/>
              </a:ext>
            </a:extLst>
          </p:cNvPr>
          <p:cNvSpPr txBox="1"/>
          <p:nvPr/>
        </p:nvSpPr>
        <p:spPr>
          <a:xfrm>
            <a:off x="2481586" y="1441352"/>
            <a:ext cx="13646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1200"/>
            </a:lvl1pPr>
          </a:lstStyle>
          <a:p>
            <a:r>
              <a:rPr lang="en-GB" dirty="0"/>
              <a:t>Continuous Process Optimization </a:t>
            </a:r>
          </a:p>
          <a:p>
            <a:r>
              <a:rPr lang="en-GB" dirty="0"/>
              <a:t>(PO)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4C79C01A-435E-106B-2698-4E6250000D85}"/>
              </a:ext>
            </a:extLst>
          </p:cNvPr>
          <p:cNvSpPr txBox="1"/>
          <p:nvPr/>
        </p:nvSpPr>
        <p:spPr>
          <a:xfrm>
            <a:off x="666426" y="5067998"/>
            <a:ext cx="14585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1200"/>
            </a:lvl1pPr>
          </a:lstStyle>
          <a:p>
            <a:r>
              <a:rPr lang="en-US" dirty="0"/>
              <a:t>Talent &amp; Tools </a:t>
            </a:r>
          </a:p>
          <a:p>
            <a:r>
              <a:rPr lang="en-US" dirty="0"/>
              <a:t>(T&amp;T) 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692163A-DE85-EB4E-8E4A-9FB9805B2320}"/>
              </a:ext>
            </a:extLst>
          </p:cNvPr>
          <p:cNvSpPr txBox="1"/>
          <p:nvPr/>
        </p:nvSpPr>
        <p:spPr>
          <a:xfrm>
            <a:off x="2581228" y="5067997"/>
            <a:ext cx="13242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1200"/>
            </a:lvl1pPr>
          </a:lstStyle>
          <a:p>
            <a:r>
              <a:rPr lang="en-US" dirty="0"/>
              <a:t>User experience (UX)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6E41DD8-AFC4-7ECE-4059-FDEF478446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8212" y="2379300"/>
            <a:ext cx="3774984" cy="2982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DA3BA8F-92BE-4088-5365-B6D3348292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13713" y="384136"/>
            <a:ext cx="2320121" cy="810409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230362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840291B-E351-38EB-8BDC-A17FC9A5538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2318797" y="301298"/>
            <a:ext cx="9742013" cy="648829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4B3C660-B029-A0D3-440E-528FB927D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7198" y="116632"/>
            <a:ext cx="7925829" cy="1899912"/>
          </a:xfr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ea typeface="+mn-ea"/>
                <a:cs typeface="Times New Roman" panose="02020603050405020304" pitchFamily="18" charset="0"/>
              </a:rPr>
              <a:t>ToMIS: Top Management Inside Sales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6F491A8-F6C9-4A41-08AD-80D139C1DE32}"/>
              </a:ext>
            </a:extLst>
          </p:cNvPr>
          <p:cNvSpPr txBox="1"/>
          <p:nvPr/>
        </p:nvSpPr>
        <p:spPr>
          <a:xfrm>
            <a:off x="131190" y="443974"/>
            <a:ext cx="28800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b="1" dirty="0">
                <a:solidFill>
                  <a:srgbClr val="00B05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BPOT’s User Experience</a:t>
            </a:r>
            <a:endParaRPr lang="en-US" dirty="0">
              <a:solidFill>
                <a:srgbClr val="00B050"/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3591DC0-95E2-9A5C-947D-047B3F134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936" y="898776"/>
            <a:ext cx="1882496" cy="184174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0F0B1EA-0895-8CE8-8FB6-6BA6E35E4AA2}"/>
              </a:ext>
            </a:extLst>
          </p:cNvPr>
          <p:cNvSpPr txBox="1"/>
          <p:nvPr/>
        </p:nvSpPr>
        <p:spPr>
          <a:xfrm>
            <a:off x="2559729" y="1491443"/>
            <a:ext cx="8936854" cy="24977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b="1" dirty="0">
                <a:latin typeface="Calibri"/>
              </a:rPr>
              <a:t>BPOT initiatives </a:t>
            </a:r>
            <a:r>
              <a:rPr lang="en-US" sz="1700" dirty="0">
                <a:latin typeface="Calibri"/>
              </a:rPr>
              <a:t>fail because Top Management Team is missing or not properly involved. This  often occurs due to: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1700" dirty="0">
              <a:latin typeface="Calibri"/>
            </a:endParaRP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700" b="1" dirty="0">
                <a:latin typeface="Calibri"/>
              </a:rPr>
              <a:t>Business Misalignment:  </a:t>
            </a:r>
            <a:r>
              <a:rPr lang="en-US" sz="1700" dirty="0">
                <a:latin typeface="Calibri"/>
              </a:rPr>
              <a:t>Transformation Plan is not in aligned with Strategic Objectives (OKRs)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700" b="1" dirty="0">
                <a:latin typeface="Calibri"/>
              </a:rPr>
              <a:t>Blurred message:  </a:t>
            </a:r>
            <a:r>
              <a:rPr lang="en-US" sz="1700" dirty="0">
                <a:latin typeface="Calibri"/>
              </a:rPr>
              <a:t>Transformation message has not been clearly defined, agreed upon, or shared 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700" b="1" dirty="0">
                <a:latin typeface="Calibri"/>
              </a:rPr>
              <a:t>Lack of Financial Feasibility/Confidence:</a:t>
            </a:r>
            <a:r>
              <a:rPr lang="en-US" sz="1700" dirty="0">
                <a:latin typeface="Calibri"/>
              </a:rPr>
              <a:t> ROI (Return of Investment) is unclear or simply does not exist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1700" dirty="0">
              <a:latin typeface="Calibri"/>
            </a:endParaRPr>
          </a:p>
          <a:p>
            <a:pPr marL="285750" indent="-285750" algn="r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700" dirty="0">
                <a:latin typeface="Calibri"/>
              </a:rPr>
              <a:t> The </a:t>
            </a:r>
            <a:r>
              <a:rPr lang="en-US" sz="1700" i="1" dirty="0">
                <a:latin typeface="Calibri"/>
              </a:rPr>
              <a:t>Top Management Team does not get thrilled to </a:t>
            </a:r>
            <a:r>
              <a:rPr lang="en-US" sz="1700" b="1" i="1" dirty="0">
                <a:latin typeface="Calibri"/>
              </a:rPr>
              <a:t>LEAD AND SUPPORT BPOT </a:t>
            </a:r>
            <a:r>
              <a:rPr lang="en-US" sz="1700" i="1" dirty="0">
                <a:latin typeface="Calibri"/>
              </a:rPr>
              <a:t>initiatives.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EBC8442-04EA-C678-39D4-F398AC6BC28A}"/>
              </a:ext>
            </a:extLst>
          </p:cNvPr>
          <p:cNvSpPr txBox="1"/>
          <p:nvPr/>
        </p:nvSpPr>
        <p:spPr>
          <a:xfrm>
            <a:off x="2799761" y="4613322"/>
            <a:ext cx="9241767" cy="2244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Warranty on-going alignment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 between company objectives (OKRs) and BPOT Plan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Maintain 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continuous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end-to-end, 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support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to derived projects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Perceive and Acknowledge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the value provided by BPOT Plan and project teams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Iteratively revalidate the 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investment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</a:endParaRPr>
          </a:p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1"/>
                </a:solidFill>
                <a:latin typeface="Calibri"/>
              </a:rPr>
              <a:t>Let’s lead BPOT Initiatives “from the top” to succeed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 </a:t>
            </a:r>
          </a:p>
        </p:txBody>
      </p:sp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22821C6F-AE5B-70A6-F890-DFA892FC77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16" y="6528201"/>
            <a:ext cx="936484" cy="32979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FA00EB9-7FF6-67A2-36F4-E7CF4E9739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337" y="3153337"/>
            <a:ext cx="1382776" cy="1092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D8CEC64-1B29-1FEC-6246-C7A76A339476}"/>
              </a:ext>
            </a:extLst>
          </p:cNvPr>
          <p:cNvSpPr txBox="1"/>
          <p:nvPr/>
        </p:nvSpPr>
        <p:spPr>
          <a:xfrm>
            <a:off x="2525340" y="4054067"/>
            <a:ext cx="95161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Calibri"/>
              </a:rPr>
              <a:t>BPOT “deal” </a:t>
            </a:r>
            <a:r>
              <a:rPr lang="en-US" sz="1600" b="1" dirty="0">
                <a:solidFill>
                  <a:schemeClr val="accent1"/>
                </a:solidFill>
                <a:latin typeface="Calibri"/>
              </a:rPr>
              <a:t>NEEDS TO BE fully understood </a:t>
            </a:r>
            <a:r>
              <a:rPr lang="en-US" sz="1600" dirty="0">
                <a:latin typeface="Calibri"/>
              </a:rPr>
              <a:t>and </a:t>
            </a:r>
            <a:r>
              <a:rPr lang="en-US" sz="1600" b="1" dirty="0">
                <a:solidFill>
                  <a:schemeClr val="accent1"/>
                </a:solidFill>
                <a:latin typeface="Calibri"/>
              </a:rPr>
              <a:t>“bought into” </a:t>
            </a:r>
            <a:r>
              <a:rPr lang="en-US" sz="1600" dirty="0">
                <a:latin typeface="Calibri"/>
              </a:rPr>
              <a:t>by Top Management Team to:</a:t>
            </a:r>
            <a:endParaRPr lang="es-ES" sz="1600" dirty="0"/>
          </a:p>
        </p:txBody>
      </p:sp>
      <p:pic>
        <p:nvPicPr>
          <p:cNvPr id="12" name="Gráfico 11" descr="Mano con dedo índice apuntando a la derecha con relleno sólido">
            <a:extLst>
              <a:ext uri="{FF2B5EF4-FFF2-40B4-BE49-F238E27FC236}">
                <a16:creationId xmlns:a16="http://schemas.microsoft.com/office/drawing/2014/main" id="{3D973EC1-DCBA-6C18-95F2-48FBB68D75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57513" y="3326961"/>
            <a:ext cx="662233" cy="662233"/>
          </a:xfrm>
          <a:prstGeom prst="rect">
            <a:avLst/>
          </a:prstGeom>
        </p:spPr>
      </p:pic>
      <p:pic>
        <p:nvPicPr>
          <p:cNvPr id="16" name="Gráfico 15" descr="Señal de pulgar hacia arriba  con relleno sólido">
            <a:extLst>
              <a:ext uri="{FF2B5EF4-FFF2-40B4-BE49-F238E27FC236}">
                <a16:creationId xmlns:a16="http://schemas.microsoft.com/office/drawing/2014/main" id="{75F6BA88-EC55-8C10-76D8-52337A8FF0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00665" y="5670344"/>
            <a:ext cx="914400" cy="9144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FCEAE853-4028-E186-4AA4-D50BAE86E2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7008" y="5975211"/>
            <a:ext cx="1382776" cy="482998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530896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1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67765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4B3C660-B029-A0D3-440E-528FB927D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069" y="419280"/>
            <a:ext cx="7906930" cy="50783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ea typeface="+mn-ea"/>
                <a:cs typeface="Times New Roman" panose="02020603050405020304" pitchFamily="18" charset="0"/>
              </a:rPr>
              <a:t>User Experience Framework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0F0B1EA-0895-8CE8-8FB6-6BA6E35E4AA2}"/>
              </a:ext>
            </a:extLst>
          </p:cNvPr>
          <p:cNvSpPr txBox="1"/>
          <p:nvPr/>
        </p:nvSpPr>
        <p:spPr>
          <a:xfrm>
            <a:off x="497781" y="1087261"/>
            <a:ext cx="11251389" cy="52745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700" dirty="0">
                <a:latin typeface="Calibri"/>
              </a:rPr>
              <a:t>There are myriad methods, techniques, and tools for process optimization. The 'art' lies in how they are combined to pave the way to success.</a:t>
            </a:r>
            <a:endParaRPr lang="en-US" sz="1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A23AC88-C2E8-AD57-78DD-90E58E10FF93}"/>
              </a:ext>
            </a:extLst>
          </p:cNvPr>
          <p:cNvSpPr txBox="1"/>
          <p:nvPr/>
        </p:nvSpPr>
        <p:spPr>
          <a:xfrm>
            <a:off x="3804241" y="5224168"/>
            <a:ext cx="2096544" cy="941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ES"/>
            </a:defPPr>
            <a:lvl1pPr>
              <a:lnSpc>
                <a:spcPct val="90000"/>
              </a:lnSpc>
              <a:spcAft>
                <a:spcPts val="600"/>
              </a:spcAft>
              <a:defRPr sz="1000">
                <a:latin typeface="Calibri"/>
              </a:defRPr>
            </a:lvl1pPr>
          </a:lstStyle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Venn-Audience diagrams</a:t>
            </a:r>
            <a:r>
              <a:rPr lang="en-US" dirty="0"/>
              <a:t> help structure and focus change management efforts based on the expected reactions to the inevitable changes in any transformation project.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EF3706F-618A-E916-3BA1-46EEDAFD1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0" y="2682787"/>
            <a:ext cx="2150036" cy="217719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46771EE-7C58-7BCC-565D-777866732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07" y="3328859"/>
            <a:ext cx="3724880" cy="1289382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CC5B8DC6-8411-4185-0158-364523A0D494}"/>
              </a:ext>
            </a:extLst>
          </p:cNvPr>
          <p:cNvSpPr/>
          <p:nvPr/>
        </p:nvSpPr>
        <p:spPr>
          <a:xfrm>
            <a:off x="6177037" y="2802409"/>
            <a:ext cx="2607275" cy="28420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386729D-48E3-97B9-35E6-46F9AFC31CAD}"/>
              </a:ext>
            </a:extLst>
          </p:cNvPr>
          <p:cNvSpPr/>
          <p:nvPr/>
        </p:nvSpPr>
        <p:spPr>
          <a:xfrm>
            <a:off x="6177037" y="3044653"/>
            <a:ext cx="2607275" cy="28420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7998B18-6F5E-20AE-DF21-D0767ECCFE82}"/>
              </a:ext>
            </a:extLst>
          </p:cNvPr>
          <p:cNvSpPr/>
          <p:nvPr/>
        </p:nvSpPr>
        <p:spPr>
          <a:xfrm>
            <a:off x="6177037" y="3286897"/>
            <a:ext cx="2607275" cy="28420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A764FE76-2152-2B9D-39C6-E4E708DEBC9B}"/>
              </a:ext>
            </a:extLst>
          </p:cNvPr>
          <p:cNvSpPr/>
          <p:nvPr/>
        </p:nvSpPr>
        <p:spPr>
          <a:xfrm>
            <a:off x="6177037" y="3529141"/>
            <a:ext cx="2607275" cy="28420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17CF36DD-83F9-DFBF-486A-8A690D1C6411}"/>
              </a:ext>
            </a:extLst>
          </p:cNvPr>
          <p:cNvSpPr/>
          <p:nvPr/>
        </p:nvSpPr>
        <p:spPr>
          <a:xfrm>
            <a:off x="6177037" y="3771385"/>
            <a:ext cx="2607275" cy="28420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64CD753F-DCF7-7604-FF85-586FD4F85896}"/>
              </a:ext>
            </a:extLst>
          </p:cNvPr>
          <p:cNvSpPr/>
          <p:nvPr/>
        </p:nvSpPr>
        <p:spPr>
          <a:xfrm>
            <a:off x="6177037" y="4013629"/>
            <a:ext cx="2607275" cy="28420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124260ED-BF68-FBF2-0A68-9A41A15B8C7E}"/>
              </a:ext>
            </a:extLst>
          </p:cNvPr>
          <p:cNvSpPr/>
          <p:nvPr/>
        </p:nvSpPr>
        <p:spPr>
          <a:xfrm>
            <a:off x="6177037" y="4255873"/>
            <a:ext cx="2607275" cy="28420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1C768785-A56F-5334-443F-13D032712D77}"/>
              </a:ext>
            </a:extLst>
          </p:cNvPr>
          <p:cNvSpPr/>
          <p:nvPr/>
        </p:nvSpPr>
        <p:spPr>
          <a:xfrm>
            <a:off x="6177037" y="4498117"/>
            <a:ext cx="2607275" cy="28420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250E4D8C-3B3D-8FC1-22D7-30C46CB4CAE8}"/>
              </a:ext>
            </a:extLst>
          </p:cNvPr>
          <p:cNvSpPr/>
          <p:nvPr/>
        </p:nvSpPr>
        <p:spPr>
          <a:xfrm>
            <a:off x="6177037" y="4740360"/>
            <a:ext cx="2607275" cy="28420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D9246621-BF6F-8E2B-6B7F-79588F8DBD31}"/>
              </a:ext>
            </a:extLst>
          </p:cNvPr>
          <p:cNvSpPr/>
          <p:nvPr/>
        </p:nvSpPr>
        <p:spPr>
          <a:xfrm>
            <a:off x="7011118" y="2549096"/>
            <a:ext cx="265670" cy="271040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IDETIFIED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43B0201F-40EB-1F2B-EEEA-6B05E6E96B84}"/>
              </a:ext>
            </a:extLst>
          </p:cNvPr>
          <p:cNvSpPr/>
          <p:nvPr/>
        </p:nvSpPr>
        <p:spPr>
          <a:xfrm>
            <a:off x="7339488" y="2549095"/>
            <a:ext cx="265670" cy="271040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INFORMED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727334B8-9420-BC66-E0DD-77DEF63029EF}"/>
              </a:ext>
            </a:extLst>
          </p:cNvPr>
          <p:cNvSpPr/>
          <p:nvPr/>
        </p:nvSpPr>
        <p:spPr>
          <a:xfrm>
            <a:off x="7661681" y="2558283"/>
            <a:ext cx="265670" cy="271040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INTERESTED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EA897044-461D-4955-4244-4E1B1F2BC1D6}"/>
              </a:ext>
            </a:extLst>
          </p:cNvPr>
          <p:cNvSpPr/>
          <p:nvPr/>
        </p:nvSpPr>
        <p:spPr>
          <a:xfrm>
            <a:off x="7992336" y="2558283"/>
            <a:ext cx="265670" cy="271040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INVOILVED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D21317B1-732A-0F6B-BC5E-A0E7CEA60743}"/>
              </a:ext>
            </a:extLst>
          </p:cNvPr>
          <p:cNvSpPr/>
          <p:nvPr/>
        </p:nvSpPr>
        <p:spPr>
          <a:xfrm>
            <a:off x="8397662" y="2549094"/>
            <a:ext cx="265670" cy="271040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COMMITTED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AE13856D-5D8F-5D52-36D1-4FB0E051D34E}"/>
              </a:ext>
            </a:extLst>
          </p:cNvPr>
          <p:cNvSpPr/>
          <p:nvPr/>
        </p:nvSpPr>
        <p:spPr>
          <a:xfrm>
            <a:off x="8711967" y="2549093"/>
            <a:ext cx="265670" cy="271040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COLLABORATE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86A91E21-195F-4D4F-0DB1-3BAF987CFB6B}"/>
              </a:ext>
            </a:extLst>
          </p:cNvPr>
          <p:cNvSpPr txBox="1"/>
          <p:nvPr/>
        </p:nvSpPr>
        <p:spPr>
          <a:xfrm>
            <a:off x="7259214" y="2167372"/>
            <a:ext cx="1532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4 X I = C</a:t>
            </a:r>
            <a:r>
              <a:rPr lang="es-ES" b="1" baseline="30000" dirty="0"/>
              <a:t>2</a:t>
            </a:r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A1C0B1CB-A265-A82E-F894-144B7D59D9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3125" y="3086615"/>
            <a:ext cx="2695730" cy="1665265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D75F9FFF-CC56-CBFE-6A93-7828F03858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115" y="1938287"/>
            <a:ext cx="2296656" cy="1148328"/>
          </a:xfrm>
          <a:prstGeom prst="rect">
            <a:avLst/>
          </a:prstGeom>
        </p:spPr>
      </p:pic>
      <p:cxnSp>
        <p:nvCxnSpPr>
          <p:cNvPr id="41" name="Conector: angular 40">
            <a:extLst>
              <a:ext uri="{FF2B5EF4-FFF2-40B4-BE49-F238E27FC236}">
                <a16:creationId xmlns:a16="http://schemas.microsoft.com/office/drawing/2014/main" id="{1AC7BADE-1501-1675-4545-D1F6C542FE97}"/>
              </a:ext>
            </a:extLst>
          </p:cNvPr>
          <p:cNvCxnSpPr>
            <a:stCxn id="39" idx="3"/>
            <a:endCxn id="3" idx="0"/>
          </p:cNvCxnSpPr>
          <p:nvPr/>
        </p:nvCxnSpPr>
        <p:spPr>
          <a:xfrm>
            <a:off x="2996771" y="2512451"/>
            <a:ext cx="1858157" cy="17033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: angular 41">
            <a:extLst>
              <a:ext uri="{FF2B5EF4-FFF2-40B4-BE49-F238E27FC236}">
                <a16:creationId xmlns:a16="http://schemas.microsoft.com/office/drawing/2014/main" id="{028B9ABD-F329-6285-A73D-3CE7386447B2}"/>
              </a:ext>
            </a:extLst>
          </p:cNvPr>
          <p:cNvCxnSpPr>
            <a:cxnSpLocks/>
            <a:stCxn id="39" idx="2"/>
            <a:endCxn id="7" idx="0"/>
          </p:cNvCxnSpPr>
          <p:nvPr/>
        </p:nvCxnSpPr>
        <p:spPr>
          <a:xfrm rot="16200000" flipH="1">
            <a:off x="1772623" y="3162435"/>
            <a:ext cx="242244" cy="9060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uadroTexto 47">
            <a:extLst>
              <a:ext uri="{FF2B5EF4-FFF2-40B4-BE49-F238E27FC236}">
                <a16:creationId xmlns:a16="http://schemas.microsoft.com/office/drawing/2014/main" id="{2D828627-EAA5-6DBA-8C21-43183279D4C2}"/>
              </a:ext>
            </a:extLst>
          </p:cNvPr>
          <p:cNvSpPr txBox="1"/>
          <p:nvPr/>
        </p:nvSpPr>
        <p:spPr>
          <a:xfrm>
            <a:off x="7927351" y="5416991"/>
            <a:ext cx="3366815" cy="11448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ES"/>
            </a:defPPr>
            <a:lvl1pPr>
              <a:lnSpc>
                <a:spcPct val="90000"/>
              </a:lnSpc>
              <a:spcAft>
                <a:spcPts val="600"/>
              </a:spcAft>
              <a:defRPr sz="1000">
                <a:latin typeface="Calibri"/>
              </a:defRPr>
            </a:lvl1pPr>
          </a:lstStyle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Adoption Dashboard: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Stakeholders’ Engagement Plan: is a proven technique based on the 4 X I = C2 rule to ensure drive stakeholder’s Commitment and Collaboration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RACI Matrix: is a classical method for the assignment and assumption of responsibilities across transformation programs.</a:t>
            </a:r>
          </a:p>
        </p:txBody>
      </p:sp>
      <p:cxnSp>
        <p:nvCxnSpPr>
          <p:cNvPr id="4" name="Conector: angular 3">
            <a:extLst>
              <a:ext uri="{FF2B5EF4-FFF2-40B4-BE49-F238E27FC236}">
                <a16:creationId xmlns:a16="http://schemas.microsoft.com/office/drawing/2014/main" id="{1CA77679-F850-1DFF-E729-175D3A01872D}"/>
              </a:ext>
            </a:extLst>
          </p:cNvPr>
          <p:cNvCxnSpPr>
            <a:cxnSpLocks/>
            <a:stCxn id="30" idx="2"/>
            <a:endCxn id="7" idx="2"/>
          </p:cNvCxnSpPr>
          <p:nvPr/>
        </p:nvCxnSpPr>
        <p:spPr>
          <a:xfrm rot="5400000" flipH="1">
            <a:off x="4385053" y="2172235"/>
            <a:ext cx="641263" cy="5533276"/>
          </a:xfrm>
          <a:prstGeom prst="bentConnector3">
            <a:avLst>
              <a:gd name="adj1" fmla="val -21023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uadroTexto 45">
            <a:extLst>
              <a:ext uri="{FF2B5EF4-FFF2-40B4-BE49-F238E27FC236}">
                <a16:creationId xmlns:a16="http://schemas.microsoft.com/office/drawing/2014/main" id="{19FE036B-1F07-887D-2E18-0186B8443C70}"/>
              </a:ext>
            </a:extLst>
          </p:cNvPr>
          <p:cNvSpPr txBox="1"/>
          <p:nvPr/>
        </p:nvSpPr>
        <p:spPr>
          <a:xfrm>
            <a:off x="548069" y="4878423"/>
            <a:ext cx="2555890" cy="107713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defPPr>
              <a:defRPr lang="es-ES"/>
            </a:defPPr>
            <a:lvl1pPr>
              <a:lnSpc>
                <a:spcPct val="90000"/>
              </a:lnSpc>
              <a:spcAft>
                <a:spcPts val="600"/>
              </a:spcAft>
              <a:defRPr sz="1000">
                <a:latin typeface="Calibri"/>
              </a:defRPr>
            </a:lvl1pPr>
          </a:lstStyle>
          <a:p>
            <a:r>
              <a:rPr lang="en-US" b="1" dirty="0">
                <a:solidFill>
                  <a:schemeClr val="accent1"/>
                </a:solidFill>
              </a:rPr>
              <a:t>Empathy maps </a:t>
            </a:r>
            <a:r>
              <a:rPr lang="en-US" dirty="0"/>
              <a:t>are a collaborative tool that teams can use to gain deeper insights into their target audience. Much like user personas, empathy maps can represent a group of users and provide a better understanding of their needs and potential adoption in transformation programs.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B4975EA5-E6FF-94CD-4FF4-E8BF831B54D9}"/>
              </a:ext>
            </a:extLst>
          </p:cNvPr>
          <p:cNvSpPr txBox="1"/>
          <p:nvPr/>
        </p:nvSpPr>
        <p:spPr>
          <a:xfrm>
            <a:off x="548069" y="5981420"/>
            <a:ext cx="2555890" cy="5078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defPPr>
              <a:defRPr lang="es-ES"/>
            </a:defPPr>
            <a:lvl1pPr>
              <a:lnSpc>
                <a:spcPct val="90000"/>
              </a:lnSpc>
              <a:spcAft>
                <a:spcPts val="600"/>
              </a:spcAft>
              <a:defRPr sz="1000">
                <a:latin typeface="Calibri"/>
              </a:defRPr>
            </a:lvl1pPr>
          </a:lstStyle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Empathy maps </a:t>
            </a:r>
            <a:r>
              <a:rPr lang="en-US" dirty="0"/>
              <a:t>help tailor and define an appropriate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Communications Plan. </a:t>
            </a:r>
          </a:p>
        </p:txBody>
      </p:sp>
      <p:pic>
        <p:nvPicPr>
          <p:cNvPr id="26" name="Imagen 25" descr="Icono&#10;&#10;Descripción generada automáticamente">
            <a:extLst>
              <a:ext uri="{FF2B5EF4-FFF2-40B4-BE49-F238E27FC236}">
                <a16:creationId xmlns:a16="http://schemas.microsoft.com/office/drawing/2014/main" id="{FA080C07-8806-263C-68BF-3477CBAC3D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044" y="6411569"/>
            <a:ext cx="936484" cy="32979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CBCC6A6-AD80-8747-D4A1-FE7ADFE777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00884" y="101904"/>
            <a:ext cx="1118080" cy="883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1161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B3C660-B029-A0D3-440E-528FB927D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7198" y="116632"/>
            <a:ext cx="7925829" cy="1899912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ea typeface="+mn-ea"/>
                <a:cs typeface="Times New Roman" panose="02020603050405020304" pitchFamily="18" charset="0"/>
              </a:rPr>
              <a:t>How does ToMIS work?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6F491A8-F6C9-4A41-08AD-80D139C1DE32}"/>
              </a:ext>
            </a:extLst>
          </p:cNvPr>
          <p:cNvSpPr txBox="1"/>
          <p:nvPr/>
        </p:nvSpPr>
        <p:spPr>
          <a:xfrm>
            <a:off x="76200" y="116632"/>
            <a:ext cx="21327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b="1">
                <a:solidFill>
                  <a:srgbClr val="00B05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User Experience</a:t>
            </a:r>
            <a:endParaRPr lang="en-US">
              <a:solidFill>
                <a:srgbClr val="00B050"/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3591DC0-95E2-9A5C-947D-047B3F134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36" y="898776"/>
            <a:ext cx="1882496" cy="184174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840291B-E351-38EB-8BDC-A17FC9A5538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977429" y="415735"/>
            <a:ext cx="9742013" cy="648829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0F0B1EA-0895-8CE8-8FB6-6BA6E35E4AA2}"/>
              </a:ext>
            </a:extLst>
          </p:cNvPr>
          <p:cNvSpPr txBox="1"/>
          <p:nvPr/>
        </p:nvSpPr>
        <p:spPr>
          <a:xfrm>
            <a:off x="2403739" y="1467084"/>
            <a:ext cx="9352335" cy="369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latin typeface="Calibri"/>
              </a:rPr>
              <a:t>Adoption of BPM Transformation Initiatives start at the top and should seamlessly flow across all the company.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latin typeface="Calibri"/>
              </a:rPr>
              <a:t>ToMIS leverages User experience Framework to:</a:t>
            </a:r>
          </a:p>
        </p:txBody>
      </p:sp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22821C6F-AE5B-70A6-F890-DFA892FC77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044" y="6411569"/>
            <a:ext cx="936484" cy="32979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FA00EB9-7FF6-67A2-36F4-E7CF4E9739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472" y="5696844"/>
            <a:ext cx="1382776" cy="1092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C2D1793A-A6AA-0557-4456-14657167BA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6397082"/>
              </p:ext>
            </p:extLst>
          </p:nvPr>
        </p:nvGraphicFramePr>
        <p:xfrm>
          <a:off x="857840" y="2249228"/>
          <a:ext cx="10943540" cy="3944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5" name="Imagen 14">
            <a:extLst>
              <a:ext uri="{FF2B5EF4-FFF2-40B4-BE49-F238E27FC236}">
                <a16:creationId xmlns:a16="http://schemas.microsoft.com/office/drawing/2014/main" id="{7838EB68-625F-6675-934C-6EE60FC96EB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57301" y="6014376"/>
            <a:ext cx="1159793" cy="90054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3A305E0-2125-1D22-DE28-5E8A54B38C3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33580" y="5505460"/>
            <a:ext cx="787087" cy="79702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CFB619D-B771-375B-3464-B3F8EB6BB7D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54000" y="6075776"/>
            <a:ext cx="1260660" cy="63033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8F4BFDE7-C318-56E8-6945-7AF84863CF6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58835" y="5632098"/>
            <a:ext cx="1153412" cy="122209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A3AC127A-0026-D361-FFC0-63A474A1BBA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113664" y="6217691"/>
            <a:ext cx="1982760" cy="68634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872EFC9D-71E0-B999-A9D6-04A1C263E6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8138" y="116632"/>
            <a:ext cx="1382776" cy="1092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4660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A39A6F7-A303-9006-78ED-B59EF4B6327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1733135" y="1583577"/>
            <a:ext cx="9088615" cy="38911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A0ABBA8-DFD9-88B2-9EF9-2D97559C7D07}"/>
              </a:ext>
            </a:extLst>
          </p:cNvPr>
          <p:cNvSpPr txBox="1"/>
          <p:nvPr/>
        </p:nvSpPr>
        <p:spPr>
          <a:xfrm>
            <a:off x="1597980" y="5807515"/>
            <a:ext cx="66344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® All content, terms and definitions, including, logos, messages and expressions are legally protected and cannot be replicated without direct permission of D.X.O ®  (Digital </a:t>
            </a:r>
            <a:r>
              <a:rPr lang="en-US" sz="1000" i="1" dirty="0" err="1"/>
              <a:t>eXperience</a:t>
            </a:r>
            <a:r>
              <a:rPr lang="en-US" sz="1000" i="1" dirty="0"/>
              <a:t> Operations ® ) Legal Owner. Contact </a:t>
            </a:r>
            <a:r>
              <a:rPr lang="en-US" sz="1000" i="1" dirty="0">
                <a:hlinkClick r:id="rId3"/>
              </a:rPr>
              <a:t>juraguvi@juraguvi.com</a:t>
            </a:r>
            <a:r>
              <a:rPr lang="en-US" sz="1000" i="1" dirty="0"/>
              <a:t> for authorization. Their reproduction, handling and/or plagiarism will be legally prosecuted. </a:t>
            </a:r>
          </a:p>
        </p:txBody>
      </p:sp>
      <p:pic>
        <p:nvPicPr>
          <p:cNvPr id="8" name="Imagen 7" descr="Icono&#10;&#10;Descripción generada automáticamente">
            <a:extLst>
              <a:ext uri="{FF2B5EF4-FFF2-40B4-BE49-F238E27FC236}">
                <a16:creationId xmlns:a16="http://schemas.microsoft.com/office/drawing/2014/main" id="{F3F7CCFB-69C3-4C2B-469B-A143313F56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2" y="6048514"/>
            <a:ext cx="1494278" cy="52623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17A4CDE-87C2-A966-DC60-FC48D53AE1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6822" y="2559288"/>
            <a:ext cx="1081238" cy="90976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1378AAB-526D-7438-95E0-27E4C40780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4817" y="5824448"/>
            <a:ext cx="2320121" cy="81040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D080C84-AB4C-9431-9D81-7D6DEBC1A668}"/>
              </a:ext>
            </a:extLst>
          </p:cNvPr>
          <p:cNvSpPr txBox="1"/>
          <p:nvPr/>
        </p:nvSpPr>
        <p:spPr>
          <a:xfrm>
            <a:off x="1876807" y="4484154"/>
            <a:ext cx="291318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spcBef>
                <a:spcPts val="1200"/>
              </a:spcBef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s-ES" sz="1600" dirty="0"/>
              <a:t>Juan Ramón Gutiérrez Villar</a:t>
            </a:r>
          </a:p>
          <a:p>
            <a:r>
              <a:rPr lang="es-ES" sz="1600" dirty="0">
                <a:hlinkClick r:id="rId3"/>
              </a:rPr>
              <a:t>juraguvi@juraguvi.com</a:t>
            </a:r>
            <a:endParaRPr lang="es-ES" sz="16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040847B-58DB-5EB4-EDA8-3FAD9FCB1BBD}"/>
              </a:ext>
            </a:extLst>
          </p:cNvPr>
          <p:cNvSpPr txBox="1"/>
          <p:nvPr/>
        </p:nvSpPr>
        <p:spPr>
          <a:xfrm>
            <a:off x="1597980" y="6461460"/>
            <a:ext cx="7128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® D.X.O® is legally registered under Intellectual property and should no be used without authorization from its brand owner. Visit   </a:t>
            </a:r>
            <a:r>
              <a:rPr lang="en-US" sz="1000" i="1" dirty="0">
                <a:hlinkClick r:id="rId7"/>
              </a:rPr>
              <a:t>https://juraguvi.com/d.x.o-r</a:t>
            </a:r>
            <a:r>
              <a:rPr lang="en-US" sz="1000" i="1" dirty="0"/>
              <a:t>  </a:t>
            </a:r>
            <a:r>
              <a:rPr lang="en-US" sz="1000" dirty="0"/>
              <a:t>for more information.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40F7528-A3A1-93DF-035F-5CD4C781DD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7159" y="1921605"/>
            <a:ext cx="3553518" cy="2807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2AF9A8B-5A72-32D6-331B-D22449DFFF4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35000"/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51632" y="232563"/>
            <a:ext cx="3013780" cy="131634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F19FF9F-D6FC-D169-CA11-16A6D29C9C3B}"/>
              </a:ext>
            </a:extLst>
          </p:cNvPr>
          <p:cNvSpPr txBox="1"/>
          <p:nvPr/>
        </p:nvSpPr>
        <p:spPr>
          <a:xfrm>
            <a:off x="1876807" y="5170790"/>
            <a:ext cx="40674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spcBef>
                <a:spcPts val="1200"/>
              </a:spcBef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s-ES" sz="1600" dirty="0">
                <a:solidFill>
                  <a:schemeClr val="accent1"/>
                </a:solidFill>
              </a:rPr>
              <a:t>http://www. juraguvi.com/</a:t>
            </a:r>
            <a:r>
              <a:rPr lang="es-ES" sz="1600" dirty="0" err="1">
                <a:solidFill>
                  <a:schemeClr val="accent1"/>
                </a:solidFill>
              </a:rPr>
              <a:t>services</a:t>
            </a:r>
            <a:endParaRPr lang="es-ES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0568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35250</TotalTime>
  <Words>940</Words>
  <Application>Microsoft Office PowerPoint</Application>
  <PresentationFormat>Panorámica</PresentationFormat>
  <Paragraphs>102</Paragraphs>
  <Slides>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Candara</vt:lpstr>
      <vt:lpstr>Wingdings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ToMIS: Top Management Inside Sales</vt:lpstr>
      <vt:lpstr>User Experience Framework</vt:lpstr>
      <vt:lpstr>How does ToMIS work?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Fernando Rodriguez</dc:creator>
  <cp:lastModifiedBy>Juan Ramón Gutierrez Villar</cp:lastModifiedBy>
  <cp:revision>129</cp:revision>
  <cp:lastPrinted>2024-06-12T08:28:50Z</cp:lastPrinted>
  <dcterms:created xsi:type="dcterms:W3CDTF">2022-10-03T10:50:20Z</dcterms:created>
  <dcterms:modified xsi:type="dcterms:W3CDTF">2024-09-04T12:02:27Z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88874f0-0f58-4270-a5ca-b4b7c334255d_Enabled">
    <vt:lpwstr>true</vt:lpwstr>
  </property>
  <property fmtid="{D5CDD505-2E9C-101B-9397-08002B2CF9AE}" pid="3" name="MSIP_Label_f88874f0-0f58-4270-a5ca-b4b7c334255d_SetDate">
    <vt:lpwstr>2024-05-29T22:56:14Z</vt:lpwstr>
  </property>
  <property fmtid="{D5CDD505-2E9C-101B-9397-08002B2CF9AE}" pid="4" name="MSIP_Label_f88874f0-0f58-4270-a5ca-b4b7c334255d_Method">
    <vt:lpwstr>Standard</vt:lpwstr>
  </property>
  <property fmtid="{D5CDD505-2E9C-101B-9397-08002B2CF9AE}" pid="5" name="MSIP_Label_f88874f0-0f58-4270-a5ca-b4b7c334255d_Name">
    <vt:lpwstr>defa4170-0d19-0005-0001-bc88714345d2</vt:lpwstr>
  </property>
  <property fmtid="{D5CDD505-2E9C-101B-9397-08002B2CF9AE}" pid="6" name="MSIP_Label_f88874f0-0f58-4270-a5ca-b4b7c334255d_SiteId">
    <vt:lpwstr>88d9fb04-bede-4808-87d6-3e0e5031d477</vt:lpwstr>
  </property>
  <property fmtid="{D5CDD505-2E9C-101B-9397-08002B2CF9AE}" pid="7" name="MSIP_Label_f88874f0-0f58-4270-a5ca-b4b7c334255d_ActionId">
    <vt:lpwstr>159575d2-1865-4bf1-aae6-032965b1d3d1</vt:lpwstr>
  </property>
  <property fmtid="{D5CDD505-2E9C-101B-9397-08002B2CF9AE}" pid="8" name="MSIP_Label_f88874f0-0f58-4270-a5ca-b4b7c334255d_ContentBits">
    <vt:lpwstr>0</vt:lpwstr>
  </property>
</Properties>
</file>